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547" r:id="rId2"/>
    <p:sldId id="550" r:id="rId3"/>
    <p:sldId id="746" r:id="rId4"/>
    <p:sldId id="748" r:id="rId5"/>
    <p:sldId id="778" r:id="rId6"/>
    <p:sldId id="767" r:id="rId7"/>
    <p:sldId id="768" r:id="rId8"/>
    <p:sldId id="770" r:id="rId9"/>
    <p:sldId id="771" r:id="rId10"/>
    <p:sldId id="774" r:id="rId11"/>
    <p:sldId id="772" r:id="rId12"/>
    <p:sldId id="773" r:id="rId13"/>
    <p:sldId id="776" r:id="rId14"/>
    <p:sldId id="777" r:id="rId15"/>
    <p:sldId id="775" r:id="rId16"/>
    <p:sldId id="562" r:id="rId17"/>
    <p:sldId id="554" r:id="rId18"/>
    <p:sldId id="745" r:id="rId19"/>
    <p:sldId id="552" r:id="rId20"/>
    <p:sldId id="553"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46"/>
            <p14:sldId id="748"/>
            <p14:sldId id="778"/>
            <p14:sldId id="767"/>
            <p14:sldId id="768"/>
            <p14:sldId id="770"/>
            <p14:sldId id="771"/>
            <p14:sldId id="774"/>
            <p14:sldId id="772"/>
            <p14:sldId id="773"/>
            <p14:sldId id="776"/>
            <p14:sldId id="777"/>
            <p14:sldId id="775"/>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1985A-7D21-4312-9D17-A74576889633}" v="140" dt="2024-09-24T18:11:46.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1" d="100"/>
          <a:sy n="111" d="100"/>
        </p:scale>
        <p:origin x="13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B321985A-7D21-4312-9D17-A74576889633}"/>
    <pc:docChg chg="undo custSel addSld modSld modSection">
      <pc:chgData name="Douglas Harder" userId="2b8d8b750cb213a7" providerId="LiveId" clId="{B321985A-7D21-4312-9D17-A74576889633}" dt="2024-09-24T18:12:35.295" v="174" actId="14100"/>
      <pc:docMkLst>
        <pc:docMk/>
      </pc:docMkLst>
      <pc:sldChg chg="delSp modSp mod modTransition modAnim">
        <pc:chgData name="Douglas Harder" userId="2b8d8b750cb213a7" providerId="LiveId" clId="{B321985A-7D21-4312-9D17-A74576889633}" dt="2024-09-24T18:04:22.050" v="8"/>
        <pc:sldMkLst>
          <pc:docMk/>
          <pc:sldMk cId="1323974343" sldId="547"/>
        </pc:sldMkLst>
        <pc:spChg chg="mod">
          <ac:chgData name="Douglas Harder" userId="2b8d8b750cb213a7" providerId="LiveId" clId="{B321985A-7D21-4312-9D17-A74576889633}" dt="2024-09-24T18:04:20.029" v="7" actId="27636"/>
          <ac:spMkLst>
            <pc:docMk/>
            <pc:sldMk cId="1323974343" sldId="547"/>
            <ac:spMk id="2" creationId="{00000000-0000-0000-0000-000000000000}"/>
          </ac:spMkLst>
        </pc:spChg>
        <pc:picChg chg="del">
          <ac:chgData name="Douglas Harder" userId="2b8d8b750cb213a7" providerId="LiveId" clId="{B321985A-7D21-4312-9D17-A74576889633}" dt="2024-09-24T18:04:19.929" v="0"/>
          <ac:picMkLst>
            <pc:docMk/>
            <pc:sldMk cId="1323974343" sldId="547"/>
            <ac:picMk id="6" creationId="{00000000-0000-0000-0000-000000000000}"/>
          </ac:picMkLst>
        </pc:picChg>
      </pc:sldChg>
      <pc:sldChg chg="delSp modTransition modAnim">
        <pc:chgData name="Douglas Harder" userId="2b8d8b750cb213a7" providerId="LiveId" clId="{B321985A-7D21-4312-9D17-A74576889633}" dt="2024-09-24T18:04:22.050" v="8"/>
        <pc:sldMkLst>
          <pc:docMk/>
          <pc:sldMk cId="3857443704" sldId="550"/>
        </pc:sldMkLst>
        <pc:picChg chg="del">
          <ac:chgData name="Douglas Harder" userId="2b8d8b750cb213a7" providerId="LiveId" clId="{B321985A-7D21-4312-9D17-A74576889633}" dt="2024-09-24T18:04:19.929" v="0"/>
          <ac:picMkLst>
            <pc:docMk/>
            <pc:sldMk cId="3857443704" sldId="550"/>
            <ac:picMk id="9" creationId="{00000000-0000-0000-0000-000000000000}"/>
          </ac:picMkLst>
        </pc:picChg>
      </pc:sldChg>
      <pc:sldChg chg="delSp modTransition modAnim">
        <pc:chgData name="Douglas Harder" userId="2b8d8b750cb213a7" providerId="LiveId" clId="{B321985A-7D21-4312-9D17-A74576889633}" dt="2024-09-24T18:04:22.050" v="8"/>
        <pc:sldMkLst>
          <pc:docMk/>
          <pc:sldMk cId="3469754058" sldId="552"/>
        </pc:sldMkLst>
        <pc:picChg chg="del">
          <ac:chgData name="Douglas Harder" userId="2b8d8b750cb213a7" providerId="LiveId" clId="{B321985A-7D21-4312-9D17-A74576889633}" dt="2024-09-24T18:04:19.929" v="0"/>
          <ac:picMkLst>
            <pc:docMk/>
            <pc:sldMk cId="3469754058" sldId="552"/>
            <ac:picMk id="8" creationId="{00000000-0000-0000-0000-000000000000}"/>
          </ac:picMkLst>
        </pc:picChg>
      </pc:sldChg>
      <pc:sldChg chg="delSp modTransition modAnim">
        <pc:chgData name="Douglas Harder" userId="2b8d8b750cb213a7" providerId="LiveId" clId="{B321985A-7D21-4312-9D17-A74576889633}" dt="2024-09-24T18:04:22.050" v="8"/>
        <pc:sldMkLst>
          <pc:docMk/>
          <pc:sldMk cId="844983448" sldId="553"/>
        </pc:sldMkLst>
        <pc:picChg chg="del">
          <ac:chgData name="Douglas Harder" userId="2b8d8b750cb213a7" providerId="LiveId" clId="{B321985A-7D21-4312-9D17-A74576889633}" dt="2024-09-24T18:04:19.929" v="0"/>
          <ac:picMkLst>
            <pc:docMk/>
            <pc:sldMk cId="844983448" sldId="553"/>
            <ac:picMk id="7" creationId="{00000000-0000-0000-0000-000000000000}"/>
          </ac:picMkLst>
        </pc:picChg>
      </pc:sldChg>
      <pc:sldChg chg="delSp modTransition modAnim">
        <pc:chgData name="Douglas Harder" userId="2b8d8b750cb213a7" providerId="LiveId" clId="{B321985A-7D21-4312-9D17-A74576889633}" dt="2024-09-24T18:04:22.050" v="8"/>
        <pc:sldMkLst>
          <pc:docMk/>
          <pc:sldMk cId="1615438448" sldId="554"/>
        </pc:sldMkLst>
        <pc:picChg chg="del">
          <ac:chgData name="Douglas Harder" userId="2b8d8b750cb213a7" providerId="LiveId" clId="{B321985A-7D21-4312-9D17-A74576889633}" dt="2024-09-24T18:04:19.929" v="0"/>
          <ac:picMkLst>
            <pc:docMk/>
            <pc:sldMk cId="1615438448" sldId="554"/>
            <ac:picMk id="7" creationId="{00000000-0000-0000-0000-000000000000}"/>
          </ac:picMkLst>
        </pc:picChg>
      </pc:sldChg>
      <pc:sldChg chg="delSp modTransition modAnim">
        <pc:chgData name="Douglas Harder" userId="2b8d8b750cb213a7" providerId="LiveId" clId="{B321985A-7D21-4312-9D17-A74576889633}" dt="2024-09-24T18:04:22.050" v="8"/>
        <pc:sldMkLst>
          <pc:docMk/>
          <pc:sldMk cId="3446543318" sldId="562"/>
        </pc:sldMkLst>
        <pc:picChg chg="del">
          <ac:chgData name="Douglas Harder" userId="2b8d8b750cb213a7" providerId="LiveId" clId="{B321985A-7D21-4312-9D17-A74576889633}" dt="2024-09-24T18:04:19.929" v="0"/>
          <ac:picMkLst>
            <pc:docMk/>
            <pc:sldMk cId="3446543318" sldId="562"/>
            <ac:picMk id="10" creationId="{00000000-0000-0000-0000-000000000000}"/>
          </ac:picMkLst>
        </pc:picChg>
      </pc:sldChg>
      <pc:sldChg chg="delSp modTransition modAnim">
        <pc:chgData name="Douglas Harder" userId="2b8d8b750cb213a7" providerId="LiveId" clId="{B321985A-7D21-4312-9D17-A74576889633}" dt="2024-09-24T18:04:22.050" v="8"/>
        <pc:sldMkLst>
          <pc:docMk/>
          <pc:sldMk cId="3668347347" sldId="745"/>
        </pc:sldMkLst>
        <pc:picChg chg="del">
          <ac:chgData name="Douglas Harder" userId="2b8d8b750cb213a7" providerId="LiveId" clId="{B321985A-7D21-4312-9D17-A74576889633}" dt="2024-09-24T18:04:19.929" v="0"/>
          <ac:picMkLst>
            <pc:docMk/>
            <pc:sldMk cId="3668347347" sldId="745"/>
            <ac:picMk id="7" creationId="{00000000-0000-0000-0000-000000000000}"/>
          </ac:picMkLst>
        </pc:picChg>
      </pc:sldChg>
      <pc:sldChg chg="delSp modTransition modAnim">
        <pc:chgData name="Douglas Harder" userId="2b8d8b750cb213a7" providerId="LiveId" clId="{B321985A-7D21-4312-9D17-A74576889633}" dt="2024-09-24T18:04:22.050" v="8"/>
        <pc:sldMkLst>
          <pc:docMk/>
          <pc:sldMk cId="2160021438" sldId="746"/>
        </pc:sldMkLst>
        <pc:picChg chg="del">
          <ac:chgData name="Douglas Harder" userId="2b8d8b750cb213a7" providerId="LiveId" clId="{B321985A-7D21-4312-9D17-A74576889633}" dt="2024-09-24T18:04:19.929" v="0"/>
          <ac:picMkLst>
            <pc:docMk/>
            <pc:sldMk cId="2160021438" sldId="746"/>
            <ac:picMk id="10" creationId="{00000000-0000-0000-0000-000000000000}"/>
          </ac:picMkLst>
        </pc:picChg>
      </pc:sldChg>
      <pc:sldChg chg="delSp modSp mod modTransition modAnim">
        <pc:chgData name="Douglas Harder" userId="2b8d8b750cb213a7" providerId="LiveId" clId="{B321985A-7D21-4312-9D17-A74576889633}" dt="2024-09-24T18:11:46.467" v="167" actId="6549"/>
        <pc:sldMkLst>
          <pc:docMk/>
          <pc:sldMk cId="2973737336" sldId="748"/>
        </pc:sldMkLst>
        <pc:spChg chg="mod">
          <ac:chgData name="Douglas Harder" userId="2b8d8b750cb213a7" providerId="LiveId" clId="{B321985A-7D21-4312-9D17-A74576889633}" dt="2024-09-24T18:11:46.467" v="167" actId="6549"/>
          <ac:spMkLst>
            <pc:docMk/>
            <pc:sldMk cId="2973737336" sldId="748"/>
            <ac:spMk id="3" creationId="{00000000-0000-0000-0000-000000000000}"/>
          </ac:spMkLst>
        </pc:spChg>
        <pc:picChg chg="del">
          <ac:chgData name="Douglas Harder" userId="2b8d8b750cb213a7" providerId="LiveId" clId="{B321985A-7D21-4312-9D17-A74576889633}" dt="2024-09-24T18:04:19.929" v="0"/>
          <ac:picMkLst>
            <pc:docMk/>
            <pc:sldMk cId="2973737336" sldId="748"/>
            <ac:picMk id="9" creationId="{00000000-0000-0000-0000-000000000000}"/>
          </ac:picMkLst>
        </pc:picChg>
      </pc:sldChg>
      <pc:sldChg chg="delSp modTransition modAnim">
        <pc:chgData name="Douglas Harder" userId="2b8d8b750cb213a7" providerId="LiveId" clId="{B321985A-7D21-4312-9D17-A74576889633}" dt="2024-09-24T18:05:21.790" v="12"/>
        <pc:sldMkLst>
          <pc:docMk/>
          <pc:sldMk cId="3976475097" sldId="767"/>
        </pc:sldMkLst>
        <pc:picChg chg="del">
          <ac:chgData name="Douglas Harder" userId="2b8d8b750cb213a7" providerId="LiveId" clId="{B321985A-7D21-4312-9D17-A74576889633}" dt="2024-09-24T18:04:19.929" v="0"/>
          <ac:picMkLst>
            <pc:docMk/>
            <pc:sldMk cId="3976475097" sldId="767"/>
            <ac:picMk id="13" creationId="{00000000-0000-0000-0000-000000000000}"/>
          </ac:picMkLst>
        </pc:picChg>
      </pc:sldChg>
      <pc:sldChg chg="delSp modSp mod modTransition modAnim">
        <pc:chgData name="Douglas Harder" userId="2b8d8b750cb213a7" providerId="LiveId" clId="{B321985A-7D21-4312-9D17-A74576889633}" dt="2024-09-24T18:04:22.050" v="8"/>
        <pc:sldMkLst>
          <pc:docMk/>
          <pc:sldMk cId="2725568459" sldId="768"/>
        </pc:sldMkLst>
        <pc:spChg chg="mod">
          <ac:chgData name="Douglas Harder" userId="2b8d8b750cb213a7" providerId="LiveId" clId="{B321985A-7D21-4312-9D17-A74576889633}" dt="2024-09-24T18:04:19.960" v="1" actId="27636"/>
          <ac:spMkLst>
            <pc:docMk/>
            <pc:sldMk cId="2725568459" sldId="768"/>
            <ac:spMk id="3" creationId="{00000000-0000-0000-0000-000000000000}"/>
          </ac:spMkLst>
        </pc:spChg>
        <pc:picChg chg="del">
          <ac:chgData name="Douglas Harder" userId="2b8d8b750cb213a7" providerId="LiveId" clId="{B321985A-7D21-4312-9D17-A74576889633}" dt="2024-09-24T18:04:19.929" v="0"/>
          <ac:picMkLst>
            <pc:docMk/>
            <pc:sldMk cId="2725568459" sldId="768"/>
            <ac:picMk id="4" creationId="{00000000-0000-0000-0000-000000000000}"/>
          </ac:picMkLst>
        </pc:picChg>
      </pc:sldChg>
      <pc:sldChg chg="delSp modTransition modAnim">
        <pc:chgData name="Douglas Harder" userId="2b8d8b750cb213a7" providerId="LiveId" clId="{B321985A-7D21-4312-9D17-A74576889633}" dt="2024-09-24T18:05:10.763" v="11"/>
        <pc:sldMkLst>
          <pc:docMk/>
          <pc:sldMk cId="3581259623" sldId="770"/>
        </pc:sldMkLst>
        <pc:picChg chg="del">
          <ac:chgData name="Douglas Harder" userId="2b8d8b750cb213a7" providerId="LiveId" clId="{B321985A-7D21-4312-9D17-A74576889633}" dt="2024-09-24T18:04:19.929" v="0"/>
          <ac:picMkLst>
            <pc:docMk/>
            <pc:sldMk cId="3581259623" sldId="770"/>
            <ac:picMk id="5" creationId="{00000000-0000-0000-0000-000000000000}"/>
          </ac:picMkLst>
        </pc:picChg>
      </pc:sldChg>
      <pc:sldChg chg="delSp modSp mod modTransition modAnim">
        <pc:chgData name="Douglas Harder" userId="2b8d8b750cb213a7" providerId="LiveId" clId="{B321985A-7D21-4312-9D17-A74576889633}" dt="2024-09-24T18:04:59.749" v="10"/>
        <pc:sldMkLst>
          <pc:docMk/>
          <pc:sldMk cId="2134093415" sldId="771"/>
        </pc:sldMkLst>
        <pc:spChg chg="mod">
          <ac:chgData name="Douglas Harder" userId="2b8d8b750cb213a7" providerId="LiveId" clId="{B321985A-7D21-4312-9D17-A74576889633}" dt="2024-09-24T18:04:19.979" v="2" actId="27636"/>
          <ac:spMkLst>
            <pc:docMk/>
            <pc:sldMk cId="2134093415" sldId="771"/>
            <ac:spMk id="3" creationId="{00000000-0000-0000-0000-000000000000}"/>
          </ac:spMkLst>
        </pc:spChg>
        <pc:picChg chg="del">
          <ac:chgData name="Douglas Harder" userId="2b8d8b750cb213a7" providerId="LiveId" clId="{B321985A-7D21-4312-9D17-A74576889633}" dt="2024-09-24T18:04:19.929" v="0"/>
          <ac:picMkLst>
            <pc:docMk/>
            <pc:sldMk cId="2134093415" sldId="771"/>
            <ac:picMk id="4" creationId="{00000000-0000-0000-0000-000000000000}"/>
          </ac:picMkLst>
        </pc:picChg>
      </pc:sldChg>
      <pc:sldChg chg="delSp modSp mod modTransition delAnim modAnim">
        <pc:chgData name="Douglas Harder" userId="2b8d8b750cb213a7" providerId="LiveId" clId="{B321985A-7D21-4312-9D17-A74576889633}" dt="2024-09-24T18:12:35.295" v="174" actId="14100"/>
        <pc:sldMkLst>
          <pc:docMk/>
          <pc:sldMk cId="3501616571" sldId="772"/>
        </pc:sldMkLst>
        <pc:spChg chg="mod">
          <ac:chgData name="Douglas Harder" userId="2b8d8b750cb213a7" providerId="LiveId" clId="{B321985A-7D21-4312-9D17-A74576889633}" dt="2024-09-24T18:12:35.295" v="174" actId="14100"/>
          <ac:spMkLst>
            <pc:docMk/>
            <pc:sldMk cId="3501616571" sldId="772"/>
            <ac:spMk id="3" creationId="{00000000-0000-0000-0000-000000000000}"/>
          </ac:spMkLst>
        </pc:spChg>
        <pc:spChg chg="del">
          <ac:chgData name="Douglas Harder" userId="2b8d8b750cb213a7" providerId="LiveId" clId="{B321985A-7D21-4312-9D17-A74576889633}" dt="2024-09-24T18:04:44.059" v="9" actId="478"/>
          <ac:spMkLst>
            <pc:docMk/>
            <pc:sldMk cId="3501616571" sldId="772"/>
            <ac:spMk id="4" creationId="{00000000-0000-0000-0000-000000000000}"/>
          </ac:spMkLst>
        </pc:spChg>
        <pc:picChg chg="del">
          <ac:chgData name="Douglas Harder" userId="2b8d8b750cb213a7" providerId="LiveId" clId="{B321985A-7D21-4312-9D17-A74576889633}" dt="2024-09-24T18:04:19.929" v="0"/>
          <ac:picMkLst>
            <pc:docMk/>
            <pc:sldMk cId="3501616571" sldId="772"/>
            <ac:picMk id="5" creationId="{00000000-0000-0000-0000-000000000000}"/>
          </ac:picMkLst>
        </pc:picChg>
      </pc:sldChg>
      <pc:sldChg chg="delSp modSp mod modTransition delAnim modAnim">
        <pc:chgData name="Douglas Harder" userId="2b8d8b750cb213a7" providerId="LiveId" clId="{B321985A-7D21-4312-9D17-A74576889633}" dt="2024-09-24T18:12:27.375" v="171" actId="27636"/>
        <pc:sldMkLst>
          <pc:docMk/>
          <pc:sldMk cId="3678906116" sldId="773"/>
        </pc:sldMkLst>
        <pc:spChg chg="mod">
          <ac:chgData name="Douglas Harder" userId="2b8d8b750cb213a7" providerId="LiveId" clId="{B321985A-7D21-4312-9D17-A74576889633}" dt="2024-09-24T18:12:27.375" v="171" actId="27636"/>
          <ac:spMkLst>
            <pc:docMk/>
            <pc:sldMk cId="3678906116" sldId="773"/>
            <ac:spMk id="3" creationId="{00000000-0000-0000-0000-000000000000}"/>
          </ac:spMkLst>
        </pc:spChg>
        <pc:spChg chg="del mod">
          <ac:chgData name="Douglas Harder" userId="2b8d8b750cb213a7" providerId="LiveId" clId="{B321985A-7D21-4312-9D17-A74576889633}" dt="2024-09-24T18:12:24.016" v="169" actId="478"/>
          <ac:spMkLst>
            <pc:docMk/>
            <pc:sldMk cId="3678906116" sldId="773"/>
            <ac:spMk id="4" creationId="{00000000-0000-0000-0000-000000000000}"/>
          </ac:spMkLst>
        </pc:spChg>
        <pc:picChg chg="del">
          <ac:chgData name="Douglas Harder" userId="2b8d8b750cb213a7" providerId="LiveId" clId="{B321985A-7D21-4312-9D17-A74576889633}" dt="2024-09-24T18:04:19.929" v="0"/>
          <ac:picMkLst>
            <pc:docMk/>
            <pc:sldMk cId="3678906116" sldId="773"/>
            <ac:picMk id="5" creationId="{00000000-0000-0000-0000-000000000000}"/>
          </ac:picMkLst>
        </pc:picChg>
      </pc:sldChg>
      <pc:sldChg chg="delSp modTransition modAnim">
        <pc:chgData name="Douglas Harder" userId="2b8d8b750cb213a7" providerId="LiveId" clId="{B321985A-7D21-4312-9D17-A74576889633}" dt="2024-09-24T18:04:22.050" v="8"/>
        <pc:sldMkLst>
          <pc:docMk/>
          <pc:sldMk cId="4112319654" sldId="774"/>
        </pc:sldMkLst>
        <pc:picChg chg="del">
          <ac:chgData name="Douglas Harder" userId="2b8d8b750cb213a7" providerId="LiveId" clId="{B321985A-7D21-4312-9D17-A74576889633}" dt="2024-09-24T18:04:19.929" v="0"/>
          <ac:picMkLst>
            <pc:docMk/>
            <pc:sldMk cId="4112319654" sldId="774"/>
            <ac:picMk id="5" creationId="{00000000-0000-0000-0000-000000000000}"/>
          </ac:picMkLst>
        </pc:picChg>
      </pc:sldChg>
      <pc:sldChg chg="delSp modTransition modAnim">
        <pc:chgData name="Douglas Harder" userId="2b8d8b750cb213a7" providerId="LiveId" clId="{B321985A-7D21-4312-9D17-A74576889633}" dt="2024-09-24T18:04:22.050" v="8"/>
        <pc:sldMkLst>
          <pc:docMk/>
          <pc:sldMk cId="3559590431" sldId="775"/>
        </pc:sldMkLst>
        <pc:picChg chg="del">
          <ac:chgData name="Douglas Harder" userId="2b8d8b750cb213a7" providerId="LiveId" clId="{B321985A-7D21-4312-9D17-A74576889633}" dt="2024-09-24T18:04:19.929" v="0"/>
          <ac:picMkLst>
            <pc:docMk/>
            <pc:sldMk cId="3559590431" sldId="775"/>
            <ac:picMk id="4" creationId="{00000000-0000-0000-0000-000000000000}"/>
          </ac:picMkLst>
        </pc:picChg>
      </pc:sldChg>
      <pc:sldChg chg="delSp modSp mod modTransition modAnim">
        <pc:chgData name="Douglas Harder" userId="2b8d8b750cb213a7" providerId="LiveId" clId="{B321985A-7D21-4312-9D17-A74576889633}" dt="2024-09-24T18:04:22.050" v="8"/>
        <pc:sldMkLst>
          <pc:docMk/>
          <pc:sldMk cId="1326341742" sldId="776"/>
        </pc:sldMkLst>
        <pc:spChg chg="mod">
          <ac:chgData name="Douglas Harder" userId="2b8d8b750cb213a7" providerId="LiveId" clId="{B321985A-7D21-4312-9D17-A74576889633}" dt="2024-09-24T18:04:20.011" v="5" actId="27636"/>
          <ac:spMkLst>
            <pc:docMk/>
            <pc:sldMk cId="1326341742" sldId="776"/>
            <ac:spMk id="3" creationId="{00000000-0000-0000-0000-000000000000}"/>
          </ac:spMkLst>
        </pc:spChg>
        <pc:picChg chg="del">
          <ac:chgData name="Douglas Harder" userId="2b8d8b750cb213a7" providerId="LiveId" clId="{B321985A-7D21-4312-9D17-A74576889633}" dt="2024-09-24T18:04:19.929" v="0"/>
          <ac:picMkLst>
            <pc:docMk/>
            <pc:sldMk cId="1326341742" sldId="776"/>
            <ac:picMk id="4" creationId="{00000000-0000-0000-0000-000000000000}"/>
          </ac:picMkLst>
        </pc:picChg>
      </pc:sldChg>
      <pc:sldChg chg="delSp modSp mod modTransition modAnim">
        <pc:chgData name="Douglas Harder" userId="2b8d8b750cb213a7" providerId="LiveId" clId="{B321985A-7D21-4312-9D17-A74576889633}" dt="2024-09-24T18:04:22.050" v="8"/>
        <pc:sldMkLst>
          <pc:docMk/>
          <pc:sldMk cId="4101840841" sldId="777"/>
        </pc:sldMkLst>
        <pc:spChg chg="mod">
          <ac:chgData name="Douglas Harder" userId="2b8d8b750cb213a7" providerId="LiveId" clId="{B321985A-7D21-4312-9D17-A74576889633}" dt="2024-09-24T18:04:20.018" v="6" actId="27636"/>
          <ac:spMkLst>
            <pc:docMk/>
            <pc:sldMk cId="4101840841" sldId="777"/>
            <ac:spMk id="3" creationId="{00000000-0000-0000-0000-000000000000}"/>
          </ac:spMkLst>
        </pc:spChg>
        <pc:picChg chg="del">
          <ac:chgData name="Douglas Harder" userId="2b8d8b750cb213a7" providerId="LiveId" clId="{B321985A-7D21-4312-9D17-A74576889633}" dt="2024-09-24T18:04:19.929" v="0"/>
          <ac:picMkLst>
            <pc:docMk/>
            <pc:sldMk cId="4101840841" sldId="777"/>
            <ac:picMk id="4" creationId="{00000000-0000-0000-0000-000000000000}"/>
          </ac:picMkLst>
        </pc:picChg>
      </pc:sldChg>
      <pc:sldChg chg="add">
        <pc:chgData name="Douglas Harder" userId="2b8d8b750cb213a7" providerId="LiveId" clId="{B321985A-7D21-4312-9D17-A74576889633}" dt="2024-09-24T18:07:38.462" v="14" actId="2890"/>
        <pc:sldMkLst>
          <pc:docMk/>
          <pc:sldMk cId="4062842969" sldId="7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Dietl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Writing comments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Writing comments</a:t>
            </a:r>
            <a:endParaRPr lang="en-CA" sz="2800" dirty="0"/>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comments</a:t>
            </a:r>
            <a:endParaRPr lang="en-CA" dirty="0"/>
          </a:p>
        </p:txBody>
      </p:sp>
      <p:sp>
        <p:nvSpPr>
          <p:cNvPr id="3" name="Content Placeholder 2"/>
          <p:cNvSpPr>
            <a:spLocks noGrp="1"/>
          </p:cNvSpPr>
          <p:nvPr>
            <p:ph idx="1"/>
          </p:nvPr>
        </p:nvSpPr>
        <p:spPr/>
        <p:txBody>
          <a:bodyPr/>
          <a:lstStyle/>
          <a:p>
            <a:r>
              <a:rPr lang="en-US" dirty="0"/>
              <a:t>Explanatory comments generally appear in the function definition and describe why something that may be peculiar is done</a:t>
            </a:r>
          </a:p>
          <a:p>
            <a:pPr lvl="1"/>
            <a:r>
              <a:rPr lang="en-US" dirty="0"/>
              <a:t>It may emphasize special cases or compiler dependent issues</a:t>
            </a:r>
            <a:endParaRPr lang="en-CA" dirty="0"/>
          </a:p>
        </p:txBody>
      </p:sp>
    </p:spTree>
    <p:extLst>
      <p:ext uri="{BB962C8B-B14F-4D97-AF65-F5344CB8AC3E}">
        <p14:creationId xmlns:p14="http://schemas.microsoft.com/office/powerpoint/2010/main" val="411231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Comments in the definition</a:t>
            </a:r>
          </a:p>
        </p:txBody>
      </p:sp>
      <p:sp>
        <p:nvSpPr>
          <p:cNvPr id="3" name="Content Placeholder 2"/>
          <p:cNvSpPr>
            <a:spLocks noGrp="1"/>
          </p:cNvSpPr>
          <p:nvPr>
            <p:ph idx="1"/>
          </p:nvPr>
        </p:nvSpPr>
        <p:spPr>
          <a:xfrm>
            <a:off x="457200" y="1600200"/>
            <a:ext cx="8229600" cy="5429200"/>
          </a:xfrm>
        </p:spPr>
        <p:txBody>
          <a:bodyPr>
            <a:normAutofit/>
          </a:bodyPr>
          <a:lstStyle/>
          <a:p>
            <a:r>
              <a:rPr lang="en-CA" dirty="0"/>
              <a:t>Algorithmic and explanatory comments appear in the definition</a:t>
            </a:r>
          </a:p>
          <a:p>
            <a:pPr marL="1257300" lvl="3" indent="0">
              <a:buNone/>
            </a:pPr>
            <a:r>
              <a:rPr lang="en-US" sz="1350" dirty="0" err="1">
                <a:latin typeface="Consolas" panose="020B0609020204030204" pitchFamily="49" charset="0"/>
                <a:cs typeface="Consolas" panose="020B0609020204030204" pitchFamily="49" charset="0"/>
              </a:rPr>
              <a:t>int</a:t>
            </a:r>
            <a:r>
              <a:rPr lang="en-US" sz="1350" dirty="0">
                <a:latin typeface="Consolas" panose="020B0609020204030204" pitchFamily="49" charset="0"/>
                <a:cs typeface="Consolas" panose="020B0609020204030204" pitchFamily="49" charset="0"/>
              </a:rPr>
              <a:t> </a:t>
            </a:r>
            <a:r>
              <a:rPr lang="en-US" sz="1350" dirty="0" err="1">
                <a:latin typeface="Consolas" panose="020B0609020204030204" pitchFamily="49" charset="0"/>
                <a:cs typeface="Consolas" panose="020B0609020204030204" pitchFamily="49" charset="0"/>
              </a:rPr>
              <a:t>gcd</a:t>
            </a:r>
            <a:r>
              <a:rPr lang="en-US" sz="1350" dirty="0">
                <a:latin typeface="Consolas" panose="020B0609020204030204" pitchFamily="49" charset="0"/>
                <a:cs typeface="Consolas" panose="020B0609020204030204" pitchFamily="49" charset="0"/>
              </a:rPr>
              <a:t>( </a:t>
            </a:r>
            <a:r>
              <a:rPr lang="en-US" sz="1350" dirty="0" err="1">
                <a:latin typeface="Consolas" panose="020B0609020204030204" pitchFamily="49" charset="0"/>
                <a:cs typeface="Consolas" panose="020B0609020204030204" pitchFamily="49" charset="0"/>
              </a:rPr>
              <a:t>int</a:t>
            </a:r>
            <a:r>
              <a:rPr lang="en-US" sz="1350" dirty="0">
                <a:latin typeface="Consolas" panose="020B0609020204030204" pitchFamily="49" charset="0"/>
                <a:cs typeface="Consolas" panose="020B0609020204030204" pitchFamily="49" charset="0"/>
              </a:rPr>
              <a:t> m, </a:t>
            </a:r>
            <a:r>
              <a:rPr lang="en-US" sz="1350" dirty="0" err="1">
                <a:latin typeface="Consolas" panose="020B0609020204030204" pitchFamily="49" charset="0"/>
                <a:cs typeface="Consolas" panose="020B0609020204030204" pitchFamily="49" charset="0"/>
              </a:rPr>
              <a:t>int</a:t>
            </a:r>
            <a:r>
              <a:rPr lang="en-US" sz="1350" dirty="0">
                <a:latin typeface="Consolas" panose="020B0609020204030204" pitchFamily="49" charset="0"/>
                <a:cs typeface="Consolas" panose="020B0609020204030204" pitchFamily="49" charset="0"/>
              </a:rPr>
              <a:t> n ) {</a:t>
            </a:r>
          </a:p>
          <a:p>
            <a:pPr marL="1257300" lvl="3" indent="0">
              <a:buNone/>
            </a:pPr>
            <a:r>
              <a:rPr lang="en-US" sz="1350" dirty="0">
                <a:solidFill>
                  <a:srgbClr val="0070C0"/>
                </a:solidFill>
                <a:latin typeface="Consolas" panose="020B0609020204030204" pitchFamily="49" charset="0"/>
                <a:cs typeface="Consolas" panose="020B0609020204030204" pitchFamily="49" charset="0"/>
              </a:rPr>
              <a:t>    // 1. Ensure the parameters are positive</a:t>
            </a:r>
          </a:p>
          <a:p>
            <a:pPr marL="1257300" lvl="3" indent="0">
              <a:buNone/>
            </a:pPr>
            <a:r>
              <a:rPr lang="en-US" sz="1350" dirty="0">
                <a:latin typeface="Consolas" panose="020B0609020204030204" pitchFamily="49" charset="0"/>
                <a:cs typeface="Consolas" panose="020B0609020204030204" pitchFamily="49" charset="0"/>
              </a:rPr>
              <a:t>    m = abs( m );</a:t>
            </a:r>
          </a:p>
          <a:p>
            <a:pPr marL="1257300" lvl="3" indent="0">
              <a:buNone/>
            </a:pPr>
            <a:r>
              <a:rPr lang="en-US" sz="1350" dirty="0">
                <a:latin typeface="Consolas" panose="020B0609020204030204" pitchFamily="49" charset="0"/>
                <a:cs typeface="Consolas" panose="020B0609020204030204" pitchFamily="49" charset="0"/>
              </a:rPr>
              <a:t>    n = abs( n );</a:t>
            </a:r>
          </a:p>
          <a:p>
            <a:pPr marL="1257300" lvl="3" indent="0">
              <a:buNone/>
            </a:pPr>
            <a:endParaRPr lang="en-US" sz="1350" dirty="0">
              <a:latin typeface="Consolas" panose="020B0609020204030204" pitchFamily="49" charset="0"/>
              <a:cs typeface="Consolas" panose="020B0609020204030204" pitchFamily="49" charset="0"/>
            </a:endParaRPr>
          </a:p>
          <a:p>
            <a:pPr marL="1257300" lvl="3" indent="0">
              <a:buNone/>
            </a:pPr>
            <a:r>
              <a:rPr lang="en-US" sz="1350" dirty="0">
                <a:solidFill>
                  <a:srgbClr val="FF0000"/>
                </a:solidFill>
                <a:latin typeface="Consolas" panose="020B0609020204030204" pitchFamily="49" charset="0"/>
                <a:cs typeface="Consolas" panose="020B0609020204030204" pitchFamily="49" charset="0"/>
              </a:rPr>
              <a:t>    </a:t>
            </a:r>
            <a:r>
              <a:rPr lang="en-US" sz="1350" dirty="0">
                <a:solidFill>
                  <a:srgbClr val="0070C0"/>
                </a:solidFill>
                <a:latin typeface="Consolas" panose="020B0609020204030204" pitchFamily="49" charset="0"/>
                <a:cs typeface="Consolas" panose="020B0609020204030204" pitchFamily="49" charset="0"/>
              </a:rPr>
              <a:t>// 2. Special case: if m = n, return m</a:t>
            </a:r>
          </a:p>
          <a:p>
            <a:pPr marL="1257300" lvl="3" indent="0">
              <a:buNone/>
            </a:pPr>
            <a:r>
              <a:rPr lang="en-US" sz="1350" dirty="0">
                <a:solidFill>
                  <a:srgbClr val="0070C0"/>
                </a:solidFill>
                <a:latin typeface="Consolas" panose="020B0609020204030204" pitchFamily="49" charset="0"/>
                <a:cs typeface="Consolas" panose="020B0609020204030204" pitchFamily="49" charset="0"/>
              </a:rPr>
              <a:t>    //     - this also deals with </a:t>
            </a:r>
            <a:r>
              <a:rPr lang="en-US" sz="1350" dirty="0" err="1">
                <a:solidFill>
                  <a:srgbClr val="0070C0"/>
                </a:solidFill>
                <a:latin typeface="Consolas" panose="020B0609020204030204" pitchFamily="49" charset="0"/>
                <a:cs typeface="Consolas" panose="020B0609020204030204" pitchFamily="49" charset="0"/>
              </a:rPr>
              <a:t>gcd</a:t>
            </a:r>
            <a:r>
              <a:rPr lang="en-US" sz="1350" dirty="0">
                <a:solidFill>
                  <a:srgbClr val="0070C0"/>
                </a:solidFill>
                <a:latin typeface="Consolas" panose="020B0609020204030204" pitchFamily="49" charset="0"/>
                <a:cs typeface="Consolas" panose="020B0609020204030204" pitchFamily="49" charset="0"/>
              </a:rPr>
              <a:t>( 0, 0 )</a:t>
            </a:r>
          </a:p>
          <a:p>
            <a:pPr marL="1257300" lvl="3" indent="0">
              <a:buNone/>
            </a:pPr>
            <a:r>
              <a:rPr lang="en-US" sz="1350" dirty="0">
                <a:latin typeface="Consolas" panose="020B0609020204030204" pitchFamily="49" charset="0"/>
                <a:cs typeface="Consolas" panose="020B0609020204030204" pitchFamily="49" charset="0"/>
              </a:rPr>
              <a:t>    if ( m == n ) {</a:t>
            </a:r>
          </a:p>
          <a:p>
            <a:pPr marL="1257300" lvl="3" indent="0">
              <a:buNone/>
            </a:pPr>
            <a:r>
              <a:rPr lang="en-US" sz="1350" dirty="0">
                <a:latin typeface="Consolas" panose="020B0609020204030204" pitchFamily="49" charset="0"/>
                <a:cs typeface="Consolas" panose="020B0609020204030204" pitchFamily="49" charset="0"/>
              </a:rPr>
              <a:t>        return m;</a:t>
            </a:r>
          </a:p>
          <a:p>
            <a:pPr marL="1257300" lvl="3" indent="0">
              <a:buNone/>
            </a:pPr>
            <a:r>
              <a:rPr lang="en-US" sz="1350" dirty="0">
                <a:latin typeface="Consolas" panose="020B0609020204030204" pitchFamily="49" charset="0"/>
                <a:cs typeface="Consolas" panose="020B0609020204030204" pitchFamily="49" charset="0"/>
              </a:rPr>
              <a:t>    }</a:t>
            </a:r>
          </a:p>
          <a:p>
            <a:pPr marL="1257300" lvl="3" indent="0">
              <a:buNone/>
            </a:pPr>
            <a:endParaRPr lang="en-US" sz="1350" dirty="0">
              <a:latin typeface="Consolas" panose="020B0609020204030204" pitchFamily="49" charset="0"/>
              <a:cs typeface="Consolas" panose="020B0609020204030204" pitchFamily="49" charset="0"/>
            </a:endParaRPr>
          </a:p>
          <a:p>
            <a:pPr marL="1257300" lvl="3" indent="0">
              <a:buNone/>
            </a:pPr>
            <a:r>
              <a:rPr lang="en-US" sz="1350" dirty="0">
                <a:solidFill>
                  <a:srgbClr val="0070C0"/>
                </a:solidFill>
                <a:latin typeface="Consolas" panose="020B0609020204030204" pitchFamily="49" charset="0"/>
                <a:cs typeface="Consolas" panose="020B0609020204030204" pitchFamily="49" charset="0"/>
              </a:rPr>
              <a:t>    // 3. If m &lt; n, swap m and n</a:t>
            </a:r>
          </a:p>
          <a:p>
            <a:pPr marL="1257300" lvl="3" indent="0">
              <a:buNone/>
            </a:pPr>
            <a:r>
              <a:rPr lang="en-US" sz="1350" dirty="0">
                <a:latin typeface="Consolas" panose="020B0609020204030204" pitchFamily="49" charset="0"/>
                <a:cs typeface="Consolas" panose="020B0609020204030204" pitchFamily="49" charset="0"/>
              </a:rPr>
              <a:t>    if ( m &lt; n ) {</a:t>
            </a:r>
          </a:p>
          <a:p>
            <a:pPr marL="1257300" lvl="3" indent="0">
              <a:buNone/>
            </a:pPr>
            <a:r>
              <a:rPr lang="en-US" sz="1350" dirty="0">
                <a:latin typeface="Consolas" panose="020B0609020204030204" pitchFamily="49" charset="0"/>
                <a:cs typeface="Consolas" panose="020B0609020204030204" pitchFamily="49" charset="0"/>
              </a:rPr>
              <a:t>        </a:t>
            </a:r>
            <a:r>
              <a:rPr lang="en-US" sz="1350" dirty="0" err="1">
                <a:latin typeface="Consolas" panose="020B0609020204030204" pitchFamily="49" charset="0"/>
                <a:cs typeface="Consolas" panose="020B0609020204030204" pitchFamily="49" charset="0"/>
              </a:rPr>
              <a:t>int</a:t>
            </a:r>
            <a:r>
              <a:rPr lang="en-US" sz="1350" dirty="0">
                <a:latin typeface="Consolas" panose="020B0609020204030204" pitchFamily="49" charset="0"/>
                <a:cs typeface="Consolas" panose="020B0609020204030204" pitchFamily="49" charset="0"/>
              </a:rPr>
              <a:t> </a:t>
            </a:r>
            <a:r>
              <a:rPr lang="en-US" sz="1350" dirty="0" err="1">
                <a:latin typeface="Consolas" panose="020B0609020204030204" pitchFamily="49" charset="0"/>
                <a:cs typeface="Consolas" panose="020B0609020204030204" pitchFamily="49" charset="0"/>
              </a:rPr>
              <a:t>tmp</a:t>
            </a:r>
            <a:r>
              <a:rPr lang="en-US" sz="1350" dirty="0">
                <a:latin typeface="Consolas" panose="020B0609020204030204" pitchFamily="49" charset="0"/>
                <a:cs typeface="Consolas" panose="020B0609020204030204" pitchFamily="49" charset="0"/>
              </a:rPr>
              <a:t>{ m };</a:t>
            </a:r>
          </a:p>
          <a:p>
            <a:pPr marL="1257300" lvl="3" indent="0">
              <a:buNone/>
            </a:pPr>
            <a:r>
              <a:rPr lang="en-US" sz="1350" dirty="0">
                <a:latin typeface="Consolas" panose="020B0609020204030204" pitchFamily="49" charset="0"/>
                <a:cs typeface="Consolas" panose="020B0609020204030204" pitchFamily="49" charset="0"/>
              </a:rPr>
              <a:t>        m = n;</a:t>
            </a:r>
          </a:p>
          <a:p>
            <a:pPr marL="1257300" lvl="3" indent="0">
              <a:buNone/>
            </a:pPr>
            <a:r>
              <a:rPr lang="en-US" sz="1350" dirty="0">
                <a:latin typeface="Consolas" panose="020B0609020204030204" pitchFamily="49" charset="0"/>
                <a:cs typeface="Consolas" panose="020B0609020204030204" pitchFamily="49" charset="0"/>
              </a:rPr>
              <a:t>        n = </a:t>
            </a:r>
            <a:r>
              <a:rPr lang="en-US" sz="1350" dirty="0" err="1">
                <a:latin typeface="Consolas" panose="020B0609020204030204" pitchFamily="49" charset="0"/>
                <a:cs typeface="Consolas" panose="020B0609020204030204" pitchFamily="49" charset="0"/>
              </a:rPr>
              <a:t>tmp</a:t>
            </a:r>
            <a:r>
              <a:rPr lang="en-US" sz="1350" dirty="0">
                <a:latin typeface="Consolas" panose="020B0609020204030204" pitchFamily="49" charset="0"/>
                <a:cs typeface="Consolas" panose="020B0609020204030204" pitchFamily="49" charset="0"/>
              </a:rPr>
              <a:t>;</a:t>
            </a:r>
          </a:p>
          <a:p>
            <a:pPr marL="1257300" lvl="3" indent="0">
              <a:buNone/>
            </a:pPr>
            <a:r>
              <a:rPr lang="en-US" sz="1350" dirty="0">
                <a:latin typeface="Consolas" panose="020B0609020204030204" pitchFamily="49" charset="0"/>
                <a:cs typeface="Consolas" panose="020B0609020204030204" pitchFamily="49" charset="0"/>
              </a:rPr>
              <a:t>    }</a:t>
            </a:r>
            <a:endParaRPr lang="en-CA" sz="135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50161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Comments in the definition</a:t>
            </a:r>
          </a:p>
        </p:txBody>
      </p:sp>
      <p:sp>
        <p:nvSpPr>
          <p:cNvPr id="3" name="Content Placeholder 2"/>
          <p:cNvSpPr>
            <a:spLocks noGrp="1"/>
          </p:cNvSpPr>
          <p:nvPr>
            <p:ph idx="1"/>
          </p:nvPr>
        </p:nvSpPr>
        <p:spPr>
          <a:xfrm>
            <a:off x="457200" y="1600200"/>
            <a:ext cx="8229600" cy="5213176"/>
          </a:xfrm>
        </p:spPr>
        <p:txBody>
          <a:bodyPr>
            <a:normAutofit/>
          </a:bodyPr>
          <a:lstStyle/>
          <a:p>
            <a:pPr marL="1257300" lvl="3" indent="0">
              <a:buNone/>
            </a:pPr>
            <a:r>
              <a:rPr lang="en-CA" sz="1350" dirty="0">
                <a:solidFill>
                  <a:srgbClr val="0070C0"/>
                </a:solidFill>
                <a:latin typeface="Consolas" panose="020B0609020204030204" pitchFamily="49" charset="0"/>
                <a:cs typeface="Consolas" panose="020B0609020204030204" pitchFamily="49" charset="0"/>
              </a:rPr>
              <a:t>    // 4. Repeat the following:</a:t>
            </a:r>
          </a:p>
          <a:p>
            <a:pPr marL="1257300" lvl="3" indent="0">
              <a:buNone/>
            </a:pPr>
            <a:r>
              <a:rPr lang="en-US" sz="1350" dirty="0">
                <a:latin typeface="Consolas" panose="020B0609020204030204" pitchFamily="49" charset="0"/>
                <a:cs typeface="Consolas" panose="020B0609020204030204" pitchFamily="49" charset="0"/>
              </a:rPr>
              <a:t>    while ( true ) {</a:t>
            </a:r>
          </a:p>
          <a:p>
            <a:pPr marL="1257300" lvl="3" indent="0">
              <a:buNone/>
            </a:pPr>
            <a:r>
              <a:rPr lang="en-US" sz="1350" dirty="0">
                <a:solidFill>
                  <a:srgbClr val="0070C0"/>
                </a:solidFill>
                <a:latin typeface="Consolas" panose="020B0609020204030204" pitchFamily="49" charset="0"/>
                <a:cs typeface="Consolas" panose="020B0609020204030204" pitchFamily="49" charset="0"/>
              </a:rPr>
              <a:t>        // 4a. Find r such that m = a*n + r where a &gt;= 0, r &gt;= 0</a:t>
            </a:r>
          </a:p>
          <a:p>
            <a:pPr marL="1257300" lvl="3" indent="0">
              <a:buNone/>
            </a:pPr>
            <a:r>
              <a:rPr lang="en-US" sz="1350" dirty="0">
                <a:latin typeface="Consolas" panose="020B0609020204030204" pitchFamily="49" charset="0"/>
                <a:cs typeface="Consolas" panose="020B0609020204030204" pitchFamily="49" charset="0"/>
              </a:rPr>
              <a:t>        </a:t>
            </a:r>
            <a:r>
              <a:rPr lang="en-US" sz="1350" dirty="0" err="1">
                <a:latin typeface="Consolas" panose="020B0609020204030204" pitchFamily="49" charset="0"/>
                <a:cs typeface="Consolas" panose="020B0609020204030204" pitchFamily="49" charset="0"/>
              </a:rPr>
              <a:t>int</a:t>
            </a:r>
            <a:r>
              <a:rPr lang="en-US" sz="1350" dirty="0">
                <a:latin typeface="Consolas" panose="020B0609020204030204" pitchFamily="49" charset="0"/>
                <a:cs typeface="Consolas" panose="020B0609020204030204" pitchFamily="49" charset="0"/>
              </a:rPr>
              <a:t> r{ </a:t>
            </a:r>
            <a:r>
              <a:rPr lang="en-US" sz="1350" dirty="0" err="1">
                <a:latin typeface="Consolas" panose="020B0609020204030204" pitchFamily="49" charset="0"/>
                <a:cs typeface="Consolas" panose="020B0609020204030204" pitchFamily="49" charset="0"/>
              </a:rPr>
              <a:t>m%n</a:t>
            </a:r>
            <a:r>
              <a:rPr lang="en-US" sz="1350" dirty="0">
                <a:latin typeface="Consolas" panose="020B0609020204030204" pitchFamily="49" charset="0"/>
                <a:cs typeface="Consolas" panose="020B0609020204030204" pitchFamily="49" charset="0"/>
              </a:rPr>
              <a:t> };</a:t>
            </a:r>
          </a:p>
          <a:p>
            <a:pPr marL="1257300" lvl="3" indent="0">
              <a:buNone/>
            </a:pPr>
            <a:endParaRPr lang="en-US" sz="1350" dirty="0">
              <a:latin typeface="Consolas" panose="020B0609020204030204" pitchFamily="49" charset="0"/>
              <a:cs typeface="Consolas" panose="020B0609020204030204" pitchFamily="49" charset="0"/>
            </a:endParaRPr>
          </a:p>
          <a:p>
            <a:pPr marL="1257300" lvl="3" indent="0">
              <a:buNone/>
            </a:pPr>
            <a:r>
              <a:rPr lang="en-US" sz="1350" dirty="0">
                <a:solidFill>
                  <a:srgbClr val="0070C0"/>
                </a:solidFill>
                <a:latin typeface="Consolas" panose="020B0609020204030204" pitchFamily="49" charset="0"/>
                <a:cs typeface="Consolas" panose="020B0609020204030204" pitchFamily="49" charset="0"/>
              </a:rPr>
              <a:t>        // 4b. If r = 0, then </a:t>
            </a:r>
            <a:r>
              <a:rPr lang="en-US" sz="1350" dirty="0" err="1">
                <a:solidFill>
                  <a:srgbClr val="0070C0"/>
                </a:solidFill>
                <a:latin typeface="Consolas" panose="020B0609020204030204" pitchFamily="49" charset="0"/>
                <a:cs typeface="Consolas" panose="020B0609020204030204" pitchFamily="49" charset="0"/>
              </a:rPr>
              <a:t>gcd</a:t>
            </a:r>
            <a:r>
              <a:rPr lang="en-US" sz="1350" dirty="0">
                <a:solidFill>
                  <a:srgbClr val="0070C0"/>
                </a:solidFill>
                <a:latin typeface="Consolas" panose="020B0609020204030204" pitchFamily="49" charset="0"/>
                <a:cs typeface="Consolas" panose="020B0609020204030204" pitchFamily="49" charset="0"/>
              </a:rPr>
              <a:t>( m, n ) = n</a:t>
            </a:r>
          </a:p>
          <a:p>
            <a:pPr marL="1257300" lvl="3" indent="0">
              <a:buNone/>
            </a:pPr>
            <a:r>
              <a:rPr lang="en-US" sz="1350" dirty="0">
                <a:latin typeface="Consolas" panose="020B0609020204030204" pitchFamily="49" charset="0"/>
                <a:cs typeface="Consolas" panose="020B0609020204030204" pitchFamily="49" charset="0"/>
              </a:rPr>
              <a:t>        if ( r == 0 ) {</a:t>
            </a:r>
          </a:p>
          <a:p>
            <a:pPr marL="1257300" lvl="3" indent="0">
              <a:buNone/>
            </a:pPr>
            <a:r>
              <a:rPr lang="en-US" sz="1350" dirty="0">
                <a:latin typeface="Consolas" panose="020B0609020204030204" pitchFamily="49" charset="0"/>
                <a:cs typeface="Consolas" panose="020B0609020204030204" pitchFamily="49" charset="0"/>
              </a:rPr>
              <a:t>            return n;</a:t>
            </a:r>
          </a:p>
          <a:p>
            <a:pPr marL="1257300" lvl="3" indent="0">
              <a:buNone/>
            </a:pPr>
            <a:r>
              <a:rPr lang="en-US" sz="1350" dirty="0">
                <a:latin typeface="Consolas" panose="020B0609020204030204" pitchFamily="49" charset="0"/>
                <a:cs typeface="Consolas" panose="020B0609020204030204" pitchFamily="49" charset="0"/>
              </a:rPr>
              <a:t>        }</a:t>
            </a:r>
          </a:p>
          <a:p>
            <a:pPr marL="1257300" lvl="3" indent="0">
              <a:buNone/>
            </a:pPr>
            <a:endParaRPr lang="en-US" sz="1350" dirty="0">
              <a:latin typeface="Consolas" panose="020B0609020204030204" pitchFamily="49" charset="0"/>
              <a:cs typeface="Consolas" panose="020B0609020204030204" pitchFamily="49" charset="0"/>
            </a:endParaRPr>
          </a:p>
          <a:p>
            <a:pPr marL="1257300" lvl="3" indent="0">
              <a:buNone/>
            </a:pPr>
            <a:r>
              <a:rPr lang="en-US" sz="1350" dirty="0">
                <a:solidFill>
                  <a:srgbClr val="0070C0"/>
                </a:solidFill>
                <a:latin typeface="Consolas" panose="020B0609020204030204" pitchFamily="49" charset="0"/>
                <a:cs typeface="Consolas" panose="020B0609020204030204" pitchFamily="49" charset="0"/>
              </a:rPr>
              <a:t>        // 4c. Otherwise, let m &lt;- n and n &lt;- r</a:t>
            </a:r>
          </a:p>
          <a:p>
            <a:pPr marL="1257300" lvl="3" indent="0">
              <a:buNone/>
            </a:pPr>
            <a:r>
              <a:rPr lang="en-US" sz="1350" dirty="0">
                <a:latin typeface="Consolas" panose="020B0609020204030204" pitchFamily="49" charset="0"/>
                <a:cs typeface="Consolas" panose="020B0609020204030204" pitchFamily="49" charset="0"/>
              </a:rPr>
              <a:t>        m = n;</a:t>
            </a:r>
          </a:p>
          <a:p>
            <a:pPr marL="1257300" lvl="3" indent="0">
              <a:buNone/>
            </a:pPr>
            <a:r>
              <a:rPr lang="en-US" sz="1350" dirty="0">
                <a:latin typeface="Consolas" panose="020B0609020204030204" pitchFamily="49" charset="0"/>
                <a:cs typeface="Consolas" panose="020B0609020204030204" pitchFamily="49" charset="0"/>
              </a:rPr>
              <a:t>        n = r;</a:t>
            </a:r>
          </a:p>
          <a:p>
            <a:pPr marL="1257300" lvl="3" indent="0">
              <a:buNone/>
            </a:pPr>
            <a:r>
              <a:rPr lang="en-US" sz="1350" dirty="0">
                <a:latin typeface="Consolas" panose="020B0609020204030204" pitchFamily="49" charset="0"/>
                <a:cs typeface="Consolas" panose="020B0609020204030204" pitchFamily="49" charset="0"/>
              </a:rPr>
              <a:t>    }</a:t>
            </a:r>
          </a:p>
          <a:p>
            <a:pPr marL="1257300" lvl="3" indent="0">
              <a:buNone/>
            </a:pPr>
            <a:endParaRPr lang="en-US" sz="1350" dirty="0">
              <a:latin typeface="Consolas" panose="020B0609020204030204" pitchFamily="49" charset="0"/>
              <a:cs typeface="Consolas" panose="020B0609020204030204" pitchFamily="49" charset="0"/>
            </a:endParaRPr>
          </a:p>
          <a:p>
            <a:pPr marL="1257300" lvl="3" indent="0">
              <a:buNone/>
            </a:pPr>
            <a:r>
              <a:rPr lang="en-US" sz="1350" dirty="0">
                <a:solidFill>
                  <a:srgbClr val="0070C0"/>
                </a:solidFill>
                <a:latin typeface="Consolas" panose="020B0609020204030204" pitchFamily="49" charset="0"/>
                <a:cs typeface="Consolas" panose="020B0609020204030204" pitchFamily="49" charset="0"/>
              </a:rPr>
              <a:t>    // We should never get here</a:t>
            </a:r>
          </a:p>
          <a:p>
            <a:pPr marL="1257300" lvl="3" indent="0">
              <a:buNone/>
            </a:pPr>
            <a:r>
              <a:rPr lang="en-US" sz="1350" dirty="0">
                <a:latin typeface="Consolas" panose="020B0609020204030204" pitchFamily="49" charset="0"/>
                <a:cs typeface="Consolas" panose="020B0609020204030204" pitchFamily="49" charset="0"/>
              </a:rPr>
              <a:t>    assert( false );</a:t>
            </a:r>
          </a:p>
          <a:p>
            <a:pPr marL="1257300" lvl="3" indent="0">
              <a:buNone/>
            </a:pPr>
            <a:r>
              <a:rPr lang="en-US" sz="1350" dirty="0">
                <a:solidFill>
                  <a:srgbClr val="0070C0"/>
                </a:solidFill>
                <a:latin typeface="Consolas" panose="020B0609020204030204" pitchFamily="49" charset="0"/>
                <a:cs typeface="Consolas" panose="020B0609020204030204" pitchFamily="49" charset="0"/>
              </a:rPr>
              <a:t>    // Some compilers complain if no return statement appears</a:t>
            </a:r>
          </a:p>
          <a:p>
            <a:pPr marL="1257300" lvl="3" indent="0">
              <a:buNone/>
            </a:pPr>
            <a:r>
              <a:rPr lang="en-US" sz="1350" dirty="0">
                <a:latin typeface="Consolas" panose="020B0609020204030204" pitchFamily="49" charset="0"/>
                <a:cs typeface="Consolas" panose="020B0609020204030204" pitchFamily="49" charset="0"/>
              </a:rPr>
              <a:t>    return 0;</a:t>
            </a:r>
          </a:p>
          <a:p>
            <a:pPr marL="1257300" lvl="3" indent="0">
              <a:buNone/>
            </a:pPr>
            <a:r>
              <a:rPr lang="en-US" sz="1350" dirty="0">
                <a:latin typeface="Consolas" panose="020B0609020204030204" pitchFamily="49" charset="0"/>
                <a:cs typeface="Consolas" panose="020B0609020204030204" pitchFamily="49" charset="0"/>
              </a:rPr>
              <a:t>}</a:t>
            </a:r>
            <a:endParaRPr lang="en-CA" sz="135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6789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comments</a:t>
            </a:r>
            <a:endParaRPr lang="en-CA" dirty="0"/>
          </a:p>
        </p:txBody>
      </p:sp>
      <p:sp>
        <p:nvSpPr>
          <p:cNvPr id="3" name="Content Placeholder 2"/>
          <p:cNvSpPr>
            <a:spLocks noGrp="1"/>
          </p:cNvSpPr>
          <p:nvPr>
            <p:ph idx="1"/>
          </p:nvPr>
        </p:nvSpPr>
        <p:spPr/>
        <p:txBody>
          <a:bodyPr>
            <a:normAutofit fontScale="92500" lnSpcReduction="10000"/>
          </a:bodyPr>
          <a:lstStyle/>
          <a:p>
            <a:r>
              <a:rPr lang="en-US" dirty="0"/>
              <a:t>Comments should appear before, not after the code in question</a:t>
            </a:r>
          </a:p>
          <a:p>
            <a:pPr marL="1257300" lvl="3" indent="0">
              <a:buNone/>
            </a:pPr>
            <a:r>
              <a:rPr lang="en-US" sz="1400" dirty="0">
                <a:latin typeface="Consolas" panose="020B0609020204030204" pitchFamily="49" charset="0"/>
              </a:rPr>
              <a:t>if ( </a:t>
            </a:r>
            <a:r>
              <a:rPr lang="en-US" sz="1400" i="1" dirty="0">
                <a:latin typeface="Consolas" panose="020B0609020204030204" pitchFamily="49" charset="0"/>
              </a:rPr>
              <a:t>some-condition</a:t>
            </a:r>
            <a:r>
              <a:rPr lang="en-US" sz="1400" dirty="0">
                <a:latin typeface="Consolas" panose="020B0609020204030204" pitchFamily="49" charset="0"/>
              </a:rPr>
              <a:t> ) {</a:t>
            </a:r>
          </a:p>
          <a:p>
            <a:pPr marL="1257300" lvl="3" indent="0">
              <a:buNone/>
            </a:pPr>
            <a:r>
              <a:rPr lang="en-US" sz="1400" dirty="0">
                <a:solidFill>
                  <a:srgbClr val="0070C0"/>
                </a:solidFill>
                <a:latin typeface="Consolas" panose="020B0609020204030204" pitchFamily="49" charset="0"/>
              </a:rPr>
              <a:t>    // The consequent body...</a:t>
            </a:r>
          </a:p>
          <a:p>
            <a:pPr marL="1257300" lvl="3" indent="0">
              <a:buNone/>
            </a:pPr>
            <a:r>
              <a:rPr lang="en-US" sz="1400" dirty="0">
                <a:latin typeface="Consolas" panose="020B0609020204030204" pitchFamily="49" charset="0"/>
              </a:rPr>
              <a:t>} else {</a:t>
            </a:r>
          </a:p>
          <a:p>
            <a:pPr marL="1257300" lvl="3" indent="0">
              <a:buNone/>
            </a:pPr>
            <a:r>
              <a:rPr lang="en-US" sz="1400" dirty="0">
                <a:solidFill>
                  <a:srgbClr val="0070C0"/>
                </a:solidFill>
                <a:latin typeface="Consolas" panose="020B0609020204030204" pitchFamily="49" charset="0"/>
              </a:rPr>
              <a:t>    // The alternative body...</a:t>
            </a:r>
          </a:p>
          <a:p>
            <a:pPr marL="1257300" lvl="3" indent="0">
              <a:buNone/>
            </a:pPr>
            <a:r>
              <a:rPr lang="en-US" sz="1400" dirty="0">
                <a:latin typeface="Consolas" panose="020B0609020204030204" pitchFamily="49" charset="0"/>
              </a:rPr>
              <a:t>}</a:t>
            </a:r>
          </a:p>
          <a:p>
            <a:pPr marL="1257300" lvl="3" indent="0">
              <a:buNone/>
            </a:pPr>
            <a:endParaRPr lang="en-US" sz="1400" dirty="0">
              <a:latin typeface="Consolas" panose="020B0609020204030204" pitchFamily="49" charset="0"/>
            </a:endParaRPr>
          </a:p>
          <a:p>
            <a:pPr marL="1257300" lvl="3" indent="0">
              <a:buNone/>
            </a:pPr>
            <a:r>
              <a:rPr lang="en-US" sz="1400" dirty="0">
                <a:solidFill>
                  <a:srgbClr val="0070C0"/>
                </a:solidFill>
                <a:latin typeface="Consolas" panose="020B0609020204030204" pitchFamily="49" charset="0"/>
              </a:rPr>
              <a:t>// Do not comment this conditional statement here</a:t>
            </a:r>
          </a:p>
          <a:p>
            <a:pPr lvl="0"/>
            <a:r>
              <a:rPr lang="en-US" dirty="0">
                <a:solidFill>
                  <a:prstClr val="black"/>
                </a:solidFill>
              </a:rPr>
              <a:t>Do not align your comments with the code:</a:t>
            </a:r>
          </a:p>
          <a:p>
            <a:pPr marL="1257300" lvl="3" indent="0">
              <a:buNone/>
            </a:pPr>
            <a:r>
              <a:rPr lang="en-US" sz="1400" dirty="0">
                <a:latin typeface="Consolas" panose="020B0609020204030204" pitchFamily="49" charset="0"/>
                <a:cs typeface="Consolas" panose="020B0609020204030204" pitchFamily="49" charset="0"/>
              </a:rPr>
              <a:t>while ( true ) {</a:t>
            </a:r>
          </a:p>
          <a:p>
            <a:pPr marL="1257300" lvl="3" indent="0">
              <a:buNone/>
            </a:pPr>
            <a:r>
              <a:rPr lang="en-US" sz="1400" dirty="0">
                <a:solidFill>
                  <a:srgbClr val="0070C0"/>
                </a:solidFill>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r{ </a:t>
            </a:r>
            <a:r>
              <a:rPr lang="en-US" sz="1400" dirty="0" err="1">
                <a:latin typeface="Consolas" panose="020B0609020204030204" pitchFamily="49" charset="0"/>
                <a:cs typeface="Consolas" panose="020B0609020204030204" pitchFamily="49" charset="0"/>
              </a:rPr>
              <a:t>m%n</a:t>
            </a:r>
            <a:r>
              <a:rPr lang="en-US" sz="1400" dirty="0">
                <a:latin typeface="Consolas" panose="020B0609020204030204" pitchFamily="49" charset="0"/>
                <a:cs typeface="Consolas" panose="020B0609020204030204" pitchFamily="49" charset="0"/>
              </a:rPr>
              <a:t> };     </a:t>
            </a:r>
            <a:r>
              <a:rPr lang="en-US" sz="1400" dirty="0">
                <a:solidFill>
                  <a:srgbClr val="0070C0"/>
                </a:solidFill>
                <a:latin typeface="Consolas" panose="020B0609020204030204" pitchFamily="49" charset="0"/>
                <a:cs typeface="Consolas" panose="020B0609020204030204" pitchFamily="49" charset="0"/>
              </a:rPr>
              <a:t>// 4a. Find r such that m = a*n + r</a:t>
            </a:r>
          </a:p>
          <a:p>
            <a:pPr marL="1257300" lvl="3" indent="0">
              <a:buNone/>
            </a:pPr>
            <a:r>
              <a:rPr lang="en-US" sz="1400" dirty="0">
                <a:solidFill>
                  <a:srgbClr val="0070C0"/>
                </a:solidFill>
                <a:latin typeface="Consolas" panose="020B0609020204030204" pitchFamily="49" charset="0"/>
                <a:cs typeface="Consolas" panose="020B0609020204030204" pitchFamily="49" charset="0"/>
              </a:rPr>
              <a:t>                      //  where a &gt;= 0, r &gt;= 0</a:t>
            </a:r>
            <a:r>
              <a:rPr lang="en-US" sz="1400" dirty="0">
                <a:latin typeface="Consolas" panose="020B0609020204030204" pitchFamily="49" charset="0"/>
                <a:cs typeface="Consolas" panose="020B0609020204030204" pitchFamily="49" charset="0"/>
              </a:rPr>
              <a:t>  </a:t>
            </a:r>
          </a:p>
          <a:p>
            <a:pPr marL="1257300" lvl="3" indent="0">
              <a:buNone/>
            </a:pPr>
            <a:r>
              <a:rPr lang="en-US" sz="1400" dirty="0">
                <a:solidFill>
                  <a:srgbClr val="0070C0"/>
                </a:solidFill>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r == 0 ) {   </a:t>
            </a:r>
            <a:r>
              <a:rPr lang="en-US" sz="1400" dirty="0">
                <a:solidFill>
                  <a:srgbClr val="0070C0"/>
                </a:solidFill>
                <a:latin typeface="Consolas" panose="020B0609020204030204" pitchFamily="49" charset="0"/>
                <a:cs typeface="Consolas" panose="020B0609020204030204" pitchFamily="49" charset="0"/>
              </a:rPr>
              <a:t>// 4b. If r = 0,</a:t>
            </a:r>
            <a:endParaRPr lang="en-US" sz="1400" dirty="0">
              <a:latin typeface="Consolas" panose="020B0609020204030204" pitchFamily="49" charset="0"/>
              <a:cs typeface="Consolas" panose="020B0609020204030204" pitchFamily="49" charset="0"/>
            </a:endParaRPr>
          </a:p>
          <a:p>
            <a:pPr marL="1257300" lvl="3" indent="0">
              <a:buNone/>
            </a:pPr>
            <a:r>
              <a:rPr lang="en-US" sz="1400" dirty="0">
                <a:latin typeface="Consolas" panose="020B0609020204030204" pitchFamily="49" charset="0"/>
                <a:cs typeface="Consolas" panose="020B0609020204030204" pitchFamily="49" charset="0"/>
              </a:rPr>
              <a:t>        return n;     </a:t>
            </a:r>
            <a:r>
              <a:rPr lang="en-US" sz="1400" dirty="0">
                <a:solidFill>
                  <a:srgbClr val="0070C0"/>
                </a:solidFill>
                <a:latin typeface="Consolas" panose="020B0609020204030204" pitchFamily="49" charset="0"/>
                <a:cs typeface="Consolas" panose="020B0609020204030204" pitchFamily="49" charset="0"/>
              </a:rPr>
              <a:t>//       then </a:t>
            </a:r>
            <a:r>
              <a:rPr lang="en-US" sz="1400" dirty="0" err="1">
                <a:solidFill>
                  <a:srgbClr val="0070C0"/>
                </a:solidFill>
                <a:latin typeface="Consolas" panose="020B0609020204030204" pitchFamily="49" charset="0"/>
                <a:cs typeface="Consolas" panose="020B0609020204030204" pitchFamily="49" charset="0"/>
              </a:rPr>
              <a:t>gcd</a:t>
            </a:r>
            <a:r>
              <a:rPr lang="en-US" sz="1400" dirty="0">
                <a:solidFill>
                  <a:srgbClr val="0070C0"/>
                </a:solidFill>
                <a:latin typeface="Consolas" panose="020B0609020204030204" pitchFamily="49" charset="0"/>
                <a:cs typeface="Consolas" panose="020B0609020204030204" pitchFamily="49" charset="0"/>
              </a:rPr>
              <a:t>( m, n ) = n</a:t>
            </a:r>
            <a:endParaRPr lang="en-US" sz="1400" dirty="0">
              <a:latin typeface="Consolas" panose="020B0609020204030204" pitchFamily="49" charset="0"/>
              <a:cs typeface="Consolas" panose="020B0609020204030204" pitchFamily="49" charset="0"/>
            </a:endParaRPr>
          </a:p>
          <a:p>
            <a:pPr marL="1257300" lvl="3" indent="0">
              <a:buNone/>
            </a:pPr>
            <a:r>
              <a:rPr lang="en-US" sz="1400" dirty="0">
                <a:latin typeface="Consolas" panose="020B0609020204030204" pitchFamily="49" charset="0"/>
                <a:cs typeface="Consolas" panose="020B0609020204030204" pitchFamily="49" charset="0"/>
              </a:rPr>
              <a:t>    }</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a:latin typeface="Consolas" panose="020B0609020204030204" pitchFamily="49" charset="0"/>
                <a:cs typeface="Consolas" panose="020B0609020204030204" pitchFamily="49" charset="0"/>
              </a:rPr>
              <a:t>    m = n;            </a:t>
            </a:r>
            <a:r>
              <a:rPr lang="en-US" sz="1400" dirty="0">
                <a:solidFill>
                  <a:srgbClr val="0070C0"/>
                </a:solidFill>
                <a:latin typeface="Consolas" panose="020B0609020204030204" pitchFamily="49" charset="0"/>
                <a:cs typeface="Consolas" panose="020B0609020204030204" pitchFamily="49" charset="0"/>
              </a:rPr>
              <a:t>// 4c. Otherwise, let m &lt;- n and n &lt;- r</a:t>
            </a:r>
            <a:r>
              <a:rPr lang="en-US" sz="1400" dirty="0">
                <a:latin typeface="Consolas" panose="020B0609020204030204" pitchFamily="49" charset="0"/>
                <a:cs typeface="Consolas" panose="020B0609020204030204" pitchFamily="49" charset="0"/>
              </a:rPr>
              <a:t>   </a:t>
            </a:r>
          </a:p>
          <a:p>
            <a:pPr marL="1257300" lvl="3" indent="0">
              <a:buNone/>
            </a:pPr>
            <a:r>
              <a:rPr lang="en-US" sz="1400" dirty="0">
                <a:latin typeface="Consolas" panose="020B0609020204030204" pitchFamily="49" charset="0"/>
                <a:cs typeface="Consolas" panose="020B0609020204030204" pitchFamily="49" charset="0"/>
              </a:rPr>
              <a:t>    n = r;</a:t>
            </a:r>
          </a:p>
          <a:p>
            <a:pPr marL="1257300" lvl="3" indent="0">
              <a:buNone/>
            </a:pPr>
            <a:r>
              <a:rPr lang="en-US" sz="1400" dirty="0">
                <a:latin typeface="Consolas" panose="020B0609020204030204" pitchFamily="49" charset="0"/>
                <a:cs typeface="Consolas" panose="020B0609020204030204" pitchFamily="49" charset="0"/>
              </a:rPr>
              <a:t>}</a:t>
            </a:r>
            <a:endParaRPr lang="en-US" sz="1400" dirty="0">
              <a:solidFill>
                <a:prstClr val="black"/>
              </a:solidFill>
            </a:endParaRPr>
          </a:p>
        </p:txBody>
      </p:sp>
    </p:spTree>
    <p:custDataLst>
      <p:tags r:id="rId1"/>
    </p:custDataLst>
    <p:extLst>
      <p:ext uri="{BB962C8B-B14F-4D97-AF65-F5344CB8AC3E}">
        <p14:creationId xmlns:p14="http://schemas.microsoft.com/office/powerpoint/2010/main" val="13263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and repetition statements</a:t>
            </a:r>
            <a:endParaRPr lang="en-CA" dirty="0"/>
          </a:p>
        </p:txBody>
      </p:sp>
      <p:sp>
        <p:nvSpPr>
          <p:cNvPr id="3" name="Content Placeholder 2"/>
          <p:cNvSpPr>
            <a:spLocks noGrp="1"/>
          </p:cNvSpPr>
          <p:nvPr>
            <p:ph idx="1"/>
          </p:nvPr>
        </p:nvSpPr>
        <p:spPr/>
        <p:txBody>
          <a:bodyPr>
            <a:normAutofit lnSpcReduction="10000"/>
          </a:bodyPr>
          <a:lstStyle/>
          <a:p>
            <a:r>
              <a:rPr lang="en-US" dirty="0"/>
              <a:t>Our example doesn’t have </a:t>
            </a:r>
            <a:r>
              <a:rPr lang="en-US" i="1" dirty="0"/>
              <a:t>interesting</a:t>
            </a:r>
            <a:r>
              <a:rPr lang="en-US" dirty="0"/>
              <a:t> conditional or repetition statements</a:t>
            </a:r>
          </a:p>
          <a:p>
            <a:pPr marL="1257300" lvl="3" indent="0">
              <a:buNone/>
            </a:pPr>
            <a:r>
              <a:rPr lang="en-US" dirty="0">
                <a:solidFill>
                  <a:srgbClr val="0070C0"/>
                </a:solidFill>
                <a:latin typeface="Consolas" panose="020B0609020204030204" pitchFamily="49" charset="0"/>
              </a:rPr>
              <a:t>// Summary of the condition, what it tests,</a:t>
            </a:r>
          </a:p>
          <a:p>
            <a:pPr marL="1257300" lvl="3" indent="0">
              <a:buNone/>
            </a:pPr>
            <a:r>
              <a:rPr lang="en-US" dirty="0">
                <a:solidFill>
                  <a:srgbClr val="0070C0"/>
                </a:solidFill>
                <a:latin typeface="Consolas" panose="020B0609020204030204" pitchFamily="49" charset="0"/>
              </a:rPr>
              <a:t>// and why it is testing it</a:t>
            </a:r>
          </a:p>
          <a:p>
            <a:pPr marL="1257300" lvl="3" indent="0">
              <a:buNone/>
            </a:pPr>
            <a:r>
              <a:rPr lang="en-US" dirty="0">
                <a:latin typeface="Consolas" panose="020B0609020204030204" pitchFamily="49" charset="0"/>
              </a:rPr>
              <a:t>if ( </a:t>
            </a:r>
            <a:r>
              <a:rPr lang="en-US" i="1" dirty="0">
                <a:latin typeface="Consolas" panose="020B0609020204030204" pitchFamily="49" charset="0"/>
              </a:rPr>
              <a:t>some-condition</a:t>
            </a:r>
            <a:r>
              <a:rPr lang="en-US" dirty="0">
                <a:latin typeface="Consolas" panose="020B0609020204030204" pitchFamily="49" charset="0"/>
              </a:rPr>
              <a:t> ) {</a:t>
            </a:r>
          </a:p>
          <a:p>
            <a:pPr marL="1257300" lvl="3" indent="0">
              <a:buNone/>
            </a:pPr>
            <a:r>
              <a:rPr lang="en-US" dirty="0">
                <a:solidFill>
                  <a:srgbClr val="0070C0"/>
                </a:solidFill>
                <a:latin typeface="Consolas" panose="020B0609020204030204" pitchFamily="49" charset="0"/>
              </a:rPr>
              <a:t>    // What to do if the condition is true</a:t>
            </a:r>
          </a:p>
          <a:p>
            <a:pPr marL="1257300" lvl="3" indent="0">
              <a:buNone/>
            </a:pPr>
            <a:r>
              <a:rPr lang="en-US" dirty="0">
                <a:latin typeface="Consolas" panose="020B0609020204030204" pitchFamily="49" charset="0"/>
              </a:rPr>
              <a:t>} else {</a:t>
            </a:r>
          </a:p>
          <a:p>
            <a:pPr marL="1257300" lvl="3" indent="0">
              <a:buNone/>
            </a:pPr>
            <a:r>
              <a:rPr lang="en-US" dirty="0">
                <a:solidFill>
                  <a:srgbClr val="0070C0"/>
                </a:solidFill>
                <a:latin typeface="Consolas" panose="020B0609020204030204" pitchFamily="49" charset="0"/>
              </a:rPr>
              <a:t>    // What to do if the condition is false</a:t>
            </a:r>
          </a:p>
          <a:p>
            <a:pPr marL="1257300" lvl="3" indent="0">
              <a:buNone/>
            </a:pPr>
            <a:r>
              <a:rPr lang="en-US" dirty="0">
                <a:latin typeface="Consolas" panose="020B0609020204030204" pitchFamily="49" charset="0"/>
              </a:rPr>
              <a:t>}</a:t>
            </a:r>
          </a:p>
          <a:p>
            <a:pPr marL="1257300" lvl="3" indent="0">
              <a:buNone/>
            </a:pPr>
            <a:endParaRPr lang="en-US" dirty="0">
              <a:latin typeface="Consolas" panose="020B0609020204030204" pitchFamily="49" charset="0"/>
            </a:endParaRPr>
          </a:p>
          <a:p>
            <a:pPr marL="1257300" lvl="3" indent="0">
              <a:buNone/>
            </a:pPr>
            <a:r>
              <a:rPr lang="en-US" dirty="0">
                <a:solidFill>
                  <a:srgbClr val="0070C0"/>
                </a:solidFill>
                <a:latin typeface="Consolas" panose="020B0609020204030204" pitchFamily="49" charset="0"/>
              </a:rPr>
              <a:t>// Summary of the for loop, what it is iterating over,</a:t>
            </a:r>
          </a:p>
          <a:p>
            <a:pPr marL="1257300" lvl="3" indent="0">
              <a:buNone/>
            </a:pPr>
            <a:r>
              <a:rPr lang="en-US" dirty="0">
                <a:solidFill>
                  <a:srgbClr val="0070C0"/>
                </a:solidFill>
                <a:latin typeface="Consolas" panose="020B0609020204030204" pitchFamily="49" charset="0"/>
              </a:rPr>
              <a:t>// and why the given range</a:t>
            </a:r>
          </a:p>
          <a:p>
            <a:pPr marL="1257300" lvl="3" indent="0">
              <a:buNone/>
            </a:pPr>
            <a:r>
              <a:rPr lang="en-US" dirty="0">
                <a:latin typeface="Consolas" panose="020B0609020204030204" pitchFamily="49" charset="0"/>
              </a:rPr>
              <a:t>for ( </a:t>
            </a:r>
            <a:r>
              <a:rPr lang="en-US" i="1" dirty="0">
                <a:latin typeface="Consolas" panose="020B0609020204030204" pitchFamily="49" charset="0"/>
              </a:rPr>
              <a:t>loop-variable declaration</a:t>
            </a:r>
            <a:r>
              <a:rPr lang="en-US" dirty="0">
                <a:latin typeface="Consolas" panose="020B0609020204030204" pitchFamily="49" charset="0"/>
              </a:rPr>
              <a:t>; </a:t>
            </a:r>
            <a:r>
              <a:rPr lang="en-US" i="1" dirty="0">
                <a:latin typeface="Consolas" panose="020B0609020204030204" pitchFamily="49" charset="0"/>
              </a:rPr>
              <a:t>condition</a:t>
            </a:r>
            <a:r>
              <a:rPr lang="en-US" dirty="0">
                <a:latin typeface="Consolas" panose="020B0609020204030204" pitchFamily="49" charset="0"/>
              </a:rPr>
              <a:t>; </a:t>
            </a:r>
            <a:r>
              <a:rPr lang="en-US" i="1" dirty="0">
                <a:latin typeface="Consolas" panose="020B0609020204030204" pitchFamily="49" charset="0"/>
              </a:rPr>
              <a:t>increment</a:t>
            </a:r>
            <a:r>
              <a:rPr lang="en-US" dirty="0">
                <a:latin typeface="Consolas" panose="020B0609020204030204" pitchFamily="49" charset="0"/>
              </a:rPr>
              <a:t> ) {</a:t>
            </a:r>
          </a:p>
          <a:p>
            <a:pPr marL="1257300" lvl="3" indent="0">
              <a:buNone/>
            </a:pPr>
            <a:r>
              <a:rPr lang="en-US" dirty="0">
                <a:solidFill>
                  <a:srgbClr val="0070C0"/>
                </a:solidFill>
                <a:latin typeface="Consolas" panose="020B0609020204030204" pitchFamily="49" charset="0"/>
              </a:rPr>
              <a:t>    // What the loop body is to accomplish</a:t>
            </a:r>
          </a:p>
          <a:p>
            <a:pPr marL="1257300" lvl="3" indent="0">
              <a:buNone/>
            </a:pPr>
            <a:r>
              <a:rPr lang="en-US" dirty="0">
                <a:latin typeface="Consolas" panose="020B0609020204030204" pitchFamily="49" charset="0"/>
              </a:rPr>
              <a:t>}</a:t>
            </a:r>
          </a:p>
          <a:p>
            <a:pPr marL="1257300" lvl="3" indent="0">
              <a:buNone/>
            </a:pPr>
            <a:endParaRPr lang="en-US" dirty="0">
              <a:latin typeface="Consolas" panose="020B0609020204030204" pitchFamily="49" charset="0"/>
            </a:endParaRPr>
          </a:p>
        </p:txBody>
      </p:sp>
    </p:spTree>
    <p:extLst>
      <p:ext uri="{BB962C8B-B14F-4D97-AF65-F5344CB8AC3E}">
        <p14:creationId xmlns:p14="http://schemas.microsoft.com/office/powerpoint/2010/main" val="410184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Poor comments</a:t>
            </a:r>
          </a:p>
        </p:txBody>
      </p:sp>
      <p:sp>
        <p:nvSpPr>
          <p:cNvPr id="3" name="Content Placeholder 2"/>
          <p:cNvSpPr>
            <a:spLocks noGrp="1"/>
          </p:cNvSpPr>
          <p:nvPr>
            <p:ph idx="1"/>
          </p:nvPr>
        </p:nvSpPr>
        <p:spPr/>
        <p:txBody>
          <a:bodyPr/>
          <a:lstStyle/>
          <a:p>
            <a:r>
              <a:rPr lang="en-CA" dirty="0"/>
              <a:t>Too many students simply describe what the code does in English</a:t>
            </a:r>
          </a:p>
          <a:p>
            <a:pPr marL="0" indent="0">
              <a:buNone/>
            </a:pPr>
            <a:r>
              <a:rPr lang="en-US" dirty="0">
                <a:latin typeface="Consolas" panose="020B0609020204030204" pitchFamily="49" charset="0"/>
              </a:rPr>
              <a:t>	// Add 2 to n</a:t>
            </a:r>
          </a:p>
          <a:p>
            <a:pPr marL="0" indent="0">
              <a:buNone/>
            </a:pPr>
            <a:r>
              <a:rPr lang="en-US" dirty="0">
                <a:latin typeface="Consolas" panose="020B0609020204030204" pitchFamily="49" charset="0"/>
              </a:rPr>
              <a:t>	n += 2;</a:t>
            </a:r>
          </a:p>
          <a:p>
            <a:pPr marL="0" indent="0">
              <a:buNone/>
            </a:pPr>
            <a:endParaRPr lang="en-US" dirty="0"/>
          </a:p>
          <a:p>
            <a:r>
              <a:rPr lang="en-US" dirty="0"/>
              <a:t>This is more than useless, as any programmer</a:t>
            </a:r>
          </a:p>
          <a:p>
            <a:pPr marL="914400" lvl="1" indent="-457200">
              <a:buFont typeface="+mj-lt"/>
              <a:buAutoNum type="arabicPeriod"/>
            </a:pPr>
            <a:r>
              <a:rPr lang="en-US" dirty="0"/>
              <a:t>Can obviously see this</a:t>
            </a:r>
          </a:p>
          <a:p>
            <a:pPr marL="914400" lvl="1" indent="-457200">
              <a:buFont typeface="+mj-lt"/>
              <a:buAutoNum type="arabicPeriod"/>
            </a:pPr>
            <a:r>
              <a:rPr lang="en-US" dirty="0"/>
              <a:t>Now had to waste time reading your comment</a:t>
            </a:r>
          </a:p>
          <a:p>
            <a:pPr marL="914400" lvl="1" indent="-457200">
              <a:buFont typeface="+mj-lt"/>
              <a:buAutoNum type="arabicPeriod"/>
            </a:pPr>
            <a:endParaRPr lang="en-US" dirty="0"/>
          </a:p>
          <a:p>
            <a:pPr marL="514350" indent="-457200"/>
            <a:r>
              <a:rPr lang="en-US" dirty="0"/>
              <a:t>Instead, use something like:</a:t>
            </a:r>
          </a:p>
          <a:p>
            <a:pPr marL="0" indent="0">
              <a:buNone/>
            </a:pPr>
            <a:r>
              <a:rPr lang="en-US" dirty="0"/>
              <a:t>	</a:t>
            </a:r>
            <a:r>
              <a:rPr lang="en-US" dirty="0">
                <a:latin typeface="Consolas" panose="020B0609020204030204" pitchFamily="49" charset="0"/>
              </a:rPr>
              <a:t>// Go on to the next odd integer</a:t>
            </a:r>
          </a:p>
          <a:p>
            <a:pPr marL="0" indent="0">
              <a:buNone/>
            </a:pPr>
            <a:r>
              <a:rPr lang="en-US" dirty="0">
                <a:latin typeface="Consolas" panose="020B0609020204030204" pitchFamily="49" charset="0"/>
              </a:rPr>
              <a:t>	n += 2;</a:t>
            </a:r>
          </a:p>
          <a:p>
            <a:pPr marL="514350" indent="-457200"/>
            <a:endParaRPr lang="en-US" dirty="0"/>
          </a:p>
        </p:txBody>
      </p:sp>
    </p:spTree>
    <p:custDataLst>
      <p:tags r:id="rId1"/>
    </p:custDataLst>
    <p:extLst>
      <p:ext uri="{BB962C8B-B14F-4D97-AF65-F5344CB8AC3E}">
        <p14:creationId xmlns:p14="http://schemas.microsoft.com/office/powerpoint/2010/main" val="35595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Have an idea as to how to author comments</a:t>
            </a:r>
          </a:p>
          <a:p>
            <a:pPr lvl="1"/>
            <a:r>
              <a:rPr lang="en-US" dirty="0"/>
              <a:t>Understand that there are different types of comments:</a:t>
            </a:r>
          </a:p>
          <a:p>
            <a:pPr lvl="2"/>
            <a:r>
              <a:rPr lang="en-US" dirty="0"/>
              <a:t>Documentary</a:t>
            </a:r>
          </a:p>
          <a:p>
            <a:pPr lvl="2"/>
            <a:r>
              <a:rPr lang="en-US" dirty="0"/>
              <a:t>Functional</a:t>
            </a:r>
          </a:p>
          <a:p>
            <a:pPr lvl="2"/>
            <a:r>
              <a:rPr lang="en-US" dirty="0"/>
              <a:t>Algorithmic</a:t>
            </a:r>
          </a:p>
          <a:p>
            <a:pPr lvl="2"/>
            <a:r>
              <a:rPr lang="en-US" dirty="0"/>
              <a:t>Explanatory</a:t>
            </a:r>
          </a:p>
        </p:txBody>
      </p:sp>
    </p:spTree>
    <p:extLst>
      <p:ext uri="{BB962C8B-B14F-4D97-AF65-F5344CB8AC3E}">
        <p14:creationId xmlns:p14="http://schemas.microsoft.com/office/powerpoint/2010/main" val="344654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US" sz="1800" dirty="0"/>
              <a:t>[1]	Wikipedia: 	https://en.wikipedia.org/wiki/Comment_(computer_programming)</a:t>
            </a:r>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This is the third in a sequence of six topics on</a:t>
            </a:r>
          </a:p>
          <a:p>
            <a:pPr lvl="1"/>
            <a:r>
              <a:rPr lang="en-US" dirty="0"/>
              <a:t>C assertions</a:t>
            </a:r>
          </a:p>
          <a:p>
            <a:pPr lvl="1"/>
            <a:r>
              <a:rPr lang="en-US" dirty="0"/>
              <a:t>Code development strategies</a:t>
            </a:r>
          </a:p>
          <a:p>
            <a:pPr lvl="1"/>
            <a:r>
              <a:rPr lang="en-US" dirty="0"/>
              <a:t>Testing</a:t>
            </a:r>
          </a:p>
          <a:p>
            <a:pPr lvl="1"/>
            <a:r>
              <a:rPr lang="en-US" dirty="0"/>
              <a:t>Commenting your code</a:t>
            </a:r>
          </a:p>
          <a:p>
            <a:pPr lvl="1"/>
            <a:r>
              <a:rPr lang="en-US" dirty="0"/>
              <a:t>Using print statements for debugging</a:t>
            </a:r>
          </a:p>
          <a:p>
            <a:pPr lvl="1"/>
            <a:r>
              <a:rPr lang="en-US" dirty="0"/>
              <a:t>Using tracing for debugging</a:t>
            </a:r>
          </a:p>
          <a:p>
            <a:pPr lvl="1"/>
            <a:endParaRPr lang="en-US" dirty="0"/>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topic, we will:</a:t>
            </a:r>
          </a:p>
          <a:p>
            <a:pPr lvl="1"/>
            <a:r>
              <a:rPr lang="en-US" dirty="0"/>
              <a:t>Describe the purpose of comments</a:t>
            </a:r>
          </a:p>
          <a:p>
            <a:pPr lvl="1"/>
            <a:r>
              <a:rPr lang="en-US" dirty="0"/>
              <a:t>Look at how comments can be used for</a:t>
            </a:r>
          </a:p>
          <a:p>
            <a:pPr lvl="2"/>
            <a:r>
              <a:rPr lang="en-US" dirty="0"/>
              <a:t>Documentation</a:t>
            </a:r>
          </a:p>
          <a:p>
            <a:pPr lvl="2"/>
            <a:r>
              <a:rPr lang="en-US" dirty="0"/>
              <a:t>A description of the functionality</a:t>
            </a:r>
          </a:p>
          <a:p>
            <a:pPr lvl="2"/>
            <a:r>
              <a:rPr lang="en-US" dirty="0"/>
              <a:t>A description of the algorithm</a:t>
            </a:r>
          </a:p>
          <a:p>
            <a:pPr lvl="2"/>
            <a:r>
              <a:rPr lang="en-US" dirty="0"/>
              <a:t>Explanations of specific oddities in the code</a:t>
            </a:r>
          </a:p>
        </p:txBody>
      </p:sp>
    </p:spTree>
    <p:extLst>
      <p:ext uri="{BB962C8B-B14F-4D97-AF65-F5344CB8AC3E}">
        <p14:creationId xmlns:p14="http://schemas.microsoft.com/office/powerpoint/2010/main" val="21600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comments</a:t>
            </a:r>
            <a:endParaRPr lang="en-CA" dirty="0"/>
          </a:p>
        </p:txBody>
      </p:sp>
      <p:sp>
        <p:nvSpPr>
          <p:cNvPr id="3" name="Content Placeholder 2"/>
          <p:cNvSpPr>
            <a:spLocks noGrp="1"/>
          </p:cNvSpPr>
          <p:nvPr>
            <p:ph idx="1"/>
          </p:nvPr>
        </p:nvSpPr>
        <p:spPr>
          <a:xfrm>
            <a:off x="457200" y="1628800"/>
            <a:ext cx="8229600" cy="4525963"/>
          </a:xfrm>
        </p:spPr>
        <p:txBody>
          <a:bodyPr>
            <a:normAutofit fontScale="92500" lnSpcReduction="20000"/>
          </a:bodyPr>
          <a:lstStyle/>
          <a:p>
            <a:pPr algn="l"/>
            <a:r>
              <a:rPr lang="en-US" dirty="0"/>
              <a:t>Any code that is useful will be examined and edited</a:t>
            </a:r>
            <a:br>
              <a:rPr lang="en-US" dirty="0"/>
            </a:br>
            <a:r>
              <a:rPr lang="en-US" dirty="0"/>
              <a:t>many times throughout its existence:</a:t>
            </a:r>
          </a:p>
          <a:p>
            <a:pPr lvl="1"/>
            <a:r>
              <a:rPr lang="en-US" dirty="0"/>
              <a:t>Bug fixing</a:t>
            </a:r>
          </a:p>
          <a:p>
            <a:pPr lvl="1"/>
            <a:r>
              <a:rPr lang="en-US" dirty="0"/>
              <a:t>Refactoring</a:t>
            </a:r>
          </a:p>
          <a:p>
            <a:pPr lvl="1"/>
            <a:r>
              <a:rPr lang="en-US" dirty="0"/>
              <a:t>Performance optimization</a:t>
            </a:r>
          </a:p>
          <a:p>
            <a:pPr lvl="1"/>
            <a:r>
              <a:rPr lang="en-US" dirty="0"/>
              <a:t>Feature expansion or enhancements</a:t>
            </a:r>
          </a:p>
          <a:p>
            <a:pPr lvl="1"/>
            <a:r>
              <a:rPr lang="en-US" dirty="0"/>
              <a:t>Maintenance</a:t>
            </a:r>
          </a:p>
          <a:p>
            <a:pPr lvl="1"/>
            <a:r>
              <a:rPr lang="en-US" dirty="0"/>
              <a:t>Data structure updates</a:t>
            </a:r>
          </a:p>
          <a:p>
            <a:pPr lvl="1"/>
            <a:r>
              <a:rPr lang="en-US" dirty="0"/>
              <a:t>Code reuse and modularization</a:t>
            </a:r>
          </a:p>
          <a:p>
            <a:pPr lvl="1"/>
            <a:r>
              <a:rPr lang="en-US" dirty="0"/>
              <a:t>Porting</a:t>
            </a:r>
          </a:p>
          <a:p>
            <a:pPr lvl="1"/>
            <a:r>
              <a:rPr lang="en-US" dirty="0"/>
              <a:t>Security patching</a:t>
            </a:r>
          </a:p>
          <a:p>
            <a:pPr lvl="1"/>
            <a:r>
              <a:rPr lang="en-US" dirty="0"/>
              <a:t>Code review and testing</a:t>
            </a:r>
          </a:p>
          <a:p>
            <a:pPr lvl="1"/>
            <a:r>
              <a:rPr lang="en-US" dirty="0"/>
              <a:t>Localization and internationalization</a:t>
            </a:r>
          </a:p>
          <a:p>
            <a:pPr lvl="1"/>
            <a:r>
              <a:rPr lang="en-US" dirty="0"/>
              <a:t>Compliance updates</a:t>
            </a:r>
          </a:p>
          <a:p>
            <a:pPr lvl="1"/>
            <a:r>
              <a:rPr lang="en-US" dirty="0"/>
              <a:t>Integration</a:t>
            </a:r>
          </a:p>
        </p:txBody>
      </p:sp>
    </p:spTree>
    <p:custDataLst>
      <p:tags r:id="rId1"/>
    </p:custDataLst>
    <p:extLst>
      <p:ext uri="{BB962C8B-B14F-4D97-AF65-F5344CB8AC3E}">
        <p14:creationId xmlns:p14="http://schemas.microsoft.com/office/powerpoint/2010/main" val="29737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comments</a:t>
            </a:r>
            <a:endParaRPr lang="en-CA" dirty="0"/>
          </a:p>
        </p:txBody>
      </p:sp>
      <p:sp>
        <p:nvSpPr>
          <p:cNvPr id="3" name="Content Placeholder 2"/>
          <p:cNvSpPr>
            <a:spLocks noGrp="1"/>
          </p:cNvSpPr>
          <p:nvPr>
            <p:ph idx="1"/>
          </p:nvPr>
        </p:nvSpPr>
        <p:spPr/>
        <p:txBody>
          <a:bodyPr/>
          <a:lstStyle/>
          <a:p>
            <a:r>
              <a:rPr lang="en-US" dirty="0"/>
              <a:t>Comments explain to the reader what the code is supposed to accomplish</a:t>
            </a:r>
          </a:p>
          <a:p>
            <a:pPr lvl="1"/>
            <a:r>
              <a:rPr lang="en-US" dirty="0"/>
              <a:t>Any good programmer can understand what the code is doing</a:t>
            </a:r>
          </a:p>
          <a:p>
            <a:pPr lvl="1"/>
            <a:r>
              <a:rPr lang="en-US" dirty="0"/>
              <a:t>Comments helps the reader understand why the code is doing what it is doing</a:t>
            </a:r>
          </a:p>
          <a:p>
            <a:pPr lvl="1"/>
            <a:r>
              <a:rPr lang="en-US" dirty="0"/>
              <a:t>This helps you:</a:t>
            </a:r>
          </a:p>
          <a:p>
            <a:pPr lvl="2"/>
            <a:r>
              <a:rPr lang="en-US" dirty="0"/>
              <a:t>Know if the code is actually doing what it should be</a:t>
            </a:r>
          </a:p>
          <a:p>
            <a:pPr lvl="2"/>
            <a:r>
              <a:rPr lang="en-US" dirty="0"/>
              <a:t>Allows programmers to discover bugs more easily</a:t>
            </a:r>
          </a:p>
          <a:p>
            <a:pPr lvl="2"/>
            <a:r>
              <a:rPr lang="en-US" dirty="0"/>
              <a:t>Allows programmers to extend code</a:t>
            </a:r>
          </a:p>
        </p:txBody>
      </p:sp>
    </p:spTree>
    <p:custDataLst>
      <p:tags r:id="rId1"/>
    </p:custDataLst>
    <p:extLst>
      <p:ext uri="{BB962C8B-B14F-4D97-AF65-F5344CB8AC3E}">
        <p14:creationId xmlns:p14="http://schemas.microsoft.com/office/powerpoint/2010/main" val="406284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comments</a:t>
            </a:r>
            <a:endParaRPr lang="en-CA" dirty="0"/>
          </a:p>
        </p:txBody>
      </p:sp>
      <p:sp>
        <p:nvSpPr>
          <p:cNvPr id="3" name="Content Placeholder 2"/>
          <p:cNvSpPr>
            <a:spLocks noGrp="1"/>
          </p:cNvSpPr>
          <p:nvPr>
            <p:ph idx="1"/>
          </p:nvPr>
        </p:nvSpPr>
        <p:spPr>
          <a:xfrm>
            <a:off x="457200" y="1600200"/>
            <a:ext cx="8470900" cy="4525963"/>
          </a:xfrm>
        </p:spPr>
        <p:txBody>
          <a:bodyPr/>
          <a:lstStyle/>
          <a:p>
            <a:r>
              <a:rPr lang="en-CA" dirty="0"/>
              <a:t>Comments describe the characteristics of a function to the reader</a:t>
            </a:r>
          </a:p>
          <a:p>
            <a:pPr lvl="1"/>
            <a:r>
              <a:rPr lang="en-CA" dirty="0"/>
              <a:t>These include descriptions that are:</a:t>
            </a:r>
            <a:endParaRPr lang="en-CA" dirty="0">
              <a:latin typeface="Consolas" panose="020B0609020204030204" pitchFamily="49" charset="0"/>
              <a:cs typeface="Consolas" panose="020B0609020204030204" pitchFamily="49" charset="0"/>
            </a:endParaRPr>
          </a:p>
          <a:p>
            <a:pPr lvl="2"/>
            <a:r>
              <a:rPr lang="en-CA" dirty="0"/>
              <a:t>Documentary</a:t>
            </a:r>
          </a:p>
          <a:p>
            <a:pPr lvl="2"/>
            <a:r>
              <a:rPr lang="en-CA" dirty="0"/>
              <a:t>Functional</a:t>
            </a:r>
          </a:p>
          <a:p>
            <a:pPr lvl="2"/>
            <a:r>
              <a:rPr lang="en-CA" dirty="0"/>
              <a:t>Algorithm</a:t>
            </a:r>
          </a:p>
          <a:p>
            <a:pPr lvl="2"/>
            <a:r>
              <a:rPr lang="en-CA" dirty="0"/>
              <a:t>Explanatory</a:t>
            </a:r>
          </a:p>
          <a:p>
            <a:pPr lvl="1"/>
            <a:endParaRPr lang="en-US" dirty="0"/>
          </a:p>
          <a:p>
            <a:r>
              <a:rPr lang="en-US" dirty="0"/>
              <a:t>Comments appear either</a:t>
            </a:r>
          </a:p>
          <a:p>
            <a:pPr lvl="1"/>
            <a:r>
              <a:rPr lang="en-US" dirty="0"/>
              <a:t>Before the function definition</a:t>
            </a:r>
          </a:p>
          <a:p>
            <a:pPr lvl="1"/>
            <a:r>
              <a:rPr lang="en-US" dirty="0"/>
              <a:t>Throughout the function definition</a:t>
            </a:r>
          </a:p>
        </p:txBody>
      </p:sp>
    </p:spTree>
    <p:custDataLst>
      <p:tags r:id="rId1"/>
    </p:custDataLst>
    <p:extLst>
      <p:ext uri="{BB962C8B-B14F-4D97-AF65-F5344CB8AC3E}">
        <p14:creationId xmlns:p14="http://schemas.microsoft.com/office/powerpoint/2010/main" val="397647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Documentary comments</a:t>
            </a:r>
            <a:endParaRPr lang="en-CA" dirty="0"/>
          </a:p>
        </p:txBody>
      </p:sp>
      <p:sp>
        <p:nvSpPr>
          <p:cNvPr id="3" name="Content Placeholder 2"/>
          <p:cNvSpPr>
            <a:spLocks noGrp="1"/>
          </p:cNvSpPr>
          <p:nvPr>
            <p:ph idx="1"/>
          </p:nvPr>
        </p:nvSpPr>
        <p:spPr/>
        <p:txBody>
          <a:bodyPr>
            <a:normAutofit lnSpcReduction="10000"/>
          </a:bodyPr>
          <a:lstStyle/>
          <a:p>
            <a:r>
              <a:rPr lang="en-CA" dirty="0"/>
              <a:t>Documentation includes:</a:t>
            </a:r>
          </a:p>
          <a:p>
            <a:pPr lvl="1"/>
            <a:r>
              <a:rPr lang="en-CA" dirty="0"/>
              <a:t>Who was the original author</a:t>
            </a:r>
          </a:p>
          <a:p>
            <a:pPr lvl="1"/>
            <a:r>
              <a:rPr lang="en-CA" dirty="0"/>
              <a:t>When was the file first written</a:t>
            </a:r>
          </a:p>
          <a:p>
            <a:pPr lvl="1"/>
            <a:r>
              <a:rPr lang="en-CA" dirty="0"/>
              <a:t>What is the current version number</a:t>
            </a:r>
          </a:p>
          <a:p>
            <a:pPr lvl="1"/>
            <a:r>
              <a:rPr lang="en-CA" dirty="0"/>
              <a:t>What have been the significant changes made</a:t>
            </a:r>
          </a:p>
          <a:p>
            <a:pPr lvl="1"/>
            <a:endParaRPr lang="en-US" dirty="0"/>
          </a:p>
          <a:p>
            <a:r>
              <a:rPr lang="en-US" dirty="0"/>
              <a:t>Documentary comments generally appear before the function definition</a:t>
            </a:r>
          </a:p>
          <a:p>
            <a:pPr marL="857250" lvl="2" indent="0">
              <a:buNone/>
            </a:pPr>
            <a:r>
              <a:rPr lang="en-CA" sz="1400" dirty="0">
                <a:latin typeface="Consolas" panose="020B0609020204030204" pitchFamily="49" charset="0"/>
                <a:cs typeface="Consolas" panose="020B0609020204030204" pitchFamily="49" charset="0"/>
              </a:rPr>
              <a:t>// @file      gcd.cpp</a:t>
            </a:r>
          </a:p>
          <a:p>
            <a:pPr marL="857250" lvl="2" indent="0">
              <a:buNone/>
            </a:pPr>
            <a:r>
              <a:rPr lang="en-CA" sz="1400" dirty="0">
                <a:latin typeface="Consolas" panose="020B0609020204030204" pitchFamily="49" charset="0"/>
                <a:cs typeface="Consolas" panose="020B0609020204030204" pitchFamily="49" charset="0"/>
              </a:rPr>
              <a:t>// @author    Hiren Patel</a:t>
            </a:r>
          </a:p>
          <a:p>
            <a:pPr marL="857250" lvl="2" indent="0">
              <a:buNone/>
            </a:pPr>
            <a:r>
              <a:rPr lang="en-CA" sz="1400" dirty="0">
                <a:latin typeface="Consolas" panose="020B0609020204030204" pitchFamily="49" charset="0"/>
                <a:cs typeface="Consolas" panose="020B0609020204030204" pitchFamily="49" charset="0"/>
              </a:rPr>
              <a:t>// @author    Douglas Wilhelm Harder</a:t>
            </a:r>
          </a:p>
          <a:p>
            <a:pPr marL="857250" lvl="2" indent="0">
              <a:buNone/>
            </a:pPr>
            <a:r>
              <a:rPr lang="en-CA" sz="1400" dirty="0">
                <a:latin typeface="Consolas" panose="020B0609020204030204" pitchFamily="49" charset="0"/>
                <a:cs typeface="Consolas" panose="020B0609020204030204" pitchFamily="49" charset="0"/>
              </a:rPr>
              <a:t>// @date      2018-06-19</a:t>
            </a:r>
          </a:p>
          <a:p>
            <a:pPr marL="857250" lvl="2" indent="0">
              <a:buNone/>
            </a:pPr>
            <a:r>
              <a:rPr lang="en-CA" sz="1400" dirty="0">
                <a:latin typeface="Consolas" panose="020B0609020204030204" pitchFamily="49" charset="0"/>
                <a:cs typeface="Consolas" panose="020B0609020204030204" pitchFamily="49" charset="0"/>
              </a:rPr>
              <a:t>// @version   1.3</a:t>
            </a:r>
          </a:p>
          <a:p>
            <a:pPr marL="857250" lvl="2" indent="0">
              <a:buNone/>
            </a:pPr>
            <a:r>
              <a:rPr lang="en-CA" sz="1400" dirty="0">
                <a:latin typeface="Consolas" panose="020B0609020204030204" pitchFamily="49" charset="0"/>
                <a:cs typeface="Consolas" panose="020B0609020204030204" pitchFamily="49" charset="0"/>
              </a:rPr>
              <a:t>// @since 1.3 Correctly deals with negative arguments</a:t>
            </a:r>
          </a:p>
          <a:p>
            <a:pPr marL="857250" lvl="2" indent="0">
              <a:buNone/>
            </a:pPr>
            <a:r>
              <a:rPr lang="en-CA" sz="1400" dirty="0">
                <a:latin typeface="Consolas" panose="020B0609020204030204" pitchFamily="49" charset="0"/>
                <a:cs typeface="Consolas" panose="020B0609020204030204" pitchFamily="49" charset="0"/>
              </a:rPr>
              <a:t>// @since 1.2 Uses 'long' and not 'unsigned long'</a:t>
            </a:r>
          </a:p>
          <a:p>
            <a:pPr marL="857250" lvl="2" indent="0">
              <a:buNone/>
            </a:pPr>
            <a:r>
              <a:rPr lang="en-CA" sz="1400" dirty="0">
                <a:latin typeface="Consolas" panose="020B0609020204030204" pitchFamily="49" charset="0"/>
                <a:cs typeface="Consolas" panose="020B0609020204030204" pitchFamily="49" charset="0"/>
              </a:rPr>
              <a:t>// @since 1.1 Fixed bug when one argument is 0 </a:t>
            </a:r>
          </a:p>
        </p:txBody>
      </p:sp>
    </p:spTree>
    <p:custDataLst>
      <p:tags r:id="rId1"/>
    </p:custDataLst>
    <p:extLst>
      <p:ext uri="{BB962C8B-B14F-4D97-AF65-F5344CB8AC3E}">
        <p14:creationId xmlns:p14="http://schemas.microsoft.com/office/powerpoint/2010/main" val="27255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Functional comments</a:t>
            </a:r>
          </a:p>
        </p:txBody>
      </p:sp>
      <p:sp>
        <p:nvSpPr>
          <p:cNvPr id="3" name="Content Placeholder 2"/>
          <p:cNvSpPr>
            <a:spLocks noGrp="1"/>
          </p:cNvSpPr>
          <p:nvPr>
            <p:ph idx="1"/>
          </p:nvPr>
        </p:nvSpPr>
        <p:spPr/>
        <p:txBody>
          <a:bodyPr/>
          <a:lstStyle/>
          <a:p>
            <a:r>
              <a:rPr lang="en-CA" dirty="0"/>
              <a:t>Functionality describe the overall behavior:</a:t>
            </a:r>
          </a:p>
          <a:p>
            <a:pPr lvl="1"/>
            <a:r>
              <a:rPr lang="en-CA" dirty="0"/>
              <a:t>The types of the parameters and their significance</a:t>
            </a:r>
          </a:p>
          <a:p>
            <a:pPr lvl="2"/>
            <a:r>
              <a:rPr lang="en-CA" dirty="0"/>
              <a:t>Any restrictions on the arguments</a:t>
            </a:r>
          </a:p>
          <a:p>
            <a:pPr lvl="1"/>
            <a:r>
              <a:rPr lang="en-CA" dirty="0"/>
              <a:t>What is returned, its type and its relation to the parameters</a:t>
            </a:r>
          </a:p>
          <a:p>
            <a:endParaRPr lang="en-US" dirty="0"/>
          </a:p>
          <a:p>
            <a:r>
              <a:rPr lang="en-US" dirty="0"/>
              <a:t>Functional comments appear after documentary comments</a:t>
            </a:r>
            <a:endParaRPr lang="en-CA" dirty="0"/>
          </a:p>
          <a:p>
            <a:pPr lvl="1"/>
            <a:r>
              <a:rPr lang="en-CA" dirty="0"/>
              <a:t>Example:</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param</a:t>
            </a:r>
            <a:r>
              <a:rPr lang="en-CA" sz="1400" dirty="0">
                <a:latin typeface="Consolas" panose="020B0609020204030204" pitchFamily="49" charset="0"/>
                <a:cs typeface="Consolas" panose="020B0609020204030204" pitchFamily="49" charset="0"/>
              </a:rPr>
              <a:t> m    the first integer for which the </a:t>
            </a:r>
            <a:r>
              <a:rPr lang="en-CA" sz="1400" dirty="0" err="1">
                <a:latin typeface="Consolas" panose="020B0609020204030204" pitchFamily="49" charset="0"/>
                <a:cs typeface="Consolas" panose="020B0609020204030204" pitchFamily="49" charset="0"/>
              </a:rPr>
              <a:t>gcd</a:t>
            </a:r>
            <a:r>
              <a:rPr lang="en-CA" sz="1400" dirty="0">
                <a:latin typeface="Consolas" panose="020B0609020204030204" pitchFamily="49" charset="0"/>
                <a:cs typeface="Consolas" panose="020B0609020204030204" pitchFamily="49" charset="0"/>
              </a:rPr>
              <a:t> will be calculated</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param</a:t>
            </a:r>
            <a:r>
              <a:rPr lang="en-CA" sz="1400" dirty="0">
                <a:latin typeface="Consolas" panose="020B0609020204030204" pitchFamily="49" charset="0"/>
                <a:cs typeface="Consolas" panose="020B0609020204030204" pitchFamily="49" charset="0"/>
              </a:rPr>
              <a:t> n    the second integer for which the </a:t>
            </a:r>
            <a:r>
              <a:rPr lang="en-CA" sz="1400" dirty="0" err="1">
                <a:latin typeface="Consolas" panose="020B0609020204030204" pitchFamily="49" charset="0"/>
                <a:cs typeface="Consolas" panose="020B0609020204030204" pitchFamily="49" charset="0"/>
              </a:rPr>
              <a:t>gcd</a:t>
            </a:r>
            <a:r>
              <a:rPr lang="en-CA" sz="1400" dirty="0">
                <a:latin typeface="Consolas" panose="020B0609020204030204" pitchFamily="49" charset="0"/>
                <a:cs typeface="Consolas" panose="020B0609020204030204" pitchFamily="49" charset="0"/>
              </a:rPr>
              <a:t> will be calculated</a:t>
            </a:r>
          </a:p>
          <a:p>
            <a:pPr marL="800100" lvl="2" indent="0">
              <a:buNone/>
            </a:pPr>
            <a:r>
              <a:rPr lang="en-CA" sz="1400" dirty="0">
                <a:latin typeface="Consolas" panose="020B0609020204030204" pitchFamily="49" charset="0"/>
                <a:cs typeface="Consolas" panose="020B0609020204030204" pitchFamily="49" charset="0"/>
              </a:rPr>
              <a:t>// @returns    the greatest-common divisor (gcd) of the integers m and n</a:t>
            </a:r>
          </a:p>
          <a:p>
            <a:pPr marL="800100" lvl="2" indent="0">
              <a:buNone/>
            </a:pPr>
            <a:r>
              <a:rPr lang="en-CA" sz="1400" dirty="0">
                <a:latin typeface="Consolas" panose="020B0609020204030204" pitchFamily="49" charset="0"/>
                <a:cs typeface="Consolas" panose="020B0609020204030204" pitchFamily="49" charset="0"/>
              </a:rPr>
              <a:t>//              - the gcd will always be a positive integer &gt;= 0</a:t>
            </a:r>
          </a:p>
        </p:txBody>
      </p:sp>
    </p:spTree>
    <p:custDataLst>
      <p:tags r:id="rId1"/>
    </p:custDataLst>
    <p:extLst>
      <p:ext uri="{BB962C8B-B14F-4D97-AF65-F5344CB8AC3E}">
        <p14:creationId xmlns:p14="http://schemas.microsoft.com/office/powerpoint/2010/main" val="35812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Algorithmic comments</a:t>
            </a:r>
          </a:p>
        </p:txBody>
      </p:sp>
      <p:sp>
        <p:nvSpPr>
          <p:cNvPr id="3" name="Content Placeholder 2"/>
          <p:cNvSpPr>
            <a:spLocks noGrp="1"/>
          </p:cNvSpPr>
          <p:nvPr>
            <p:ph idx="1"/>
          </p:nvPr>
        </p:nvSpPr>
        <p:spPr>
          <a:xfrm>
            <a:off x="457200" y="1600200"/>
            <a:ext cx="8470900" cy="4525963"/>
          </a:xfrm>
        </p:spPr>
        <p:txBody>
          <a:bodyPr>
            <a:normAutofit fontScale="92500" lnSpcReduction="10000"/>
          </a:bodyPr>
          <a:lstStyle/>
          <a:p>
            <a:r>
              <a:rPr lang="en-CA" dirty="0"/>
              <a:t>Most functions implement some form of algorithm</a:t>
            </a:r>
          </a:p>
          <a:p>
            <a:pPr lvl="1"/>
            <a:r>
              <a:rPr lang="en-CA" dirty="0"/>
              <a:t>What is the algorithm being used</a:t>
            </a:r>
          </a:p>
          <a:p>
            <a:pPr lvl="1"/>
            <a:r>
              <a:rPr lang="en-CA" dirty="0"/>
              <a:t>Are there any modifications?</a:t>
            </a:r>
          </a:p>
          <a:p>
            <a:pPr lvl="1"/>
            <a:r>
              <a:rPr lang="en-CA" dirty="0"/>
              <a:t>Are there any optimizations that implemented here?</a:t>
            </a:r>
          </a:p>
          <a:p>
            <a:pPr lvl="1"/>
            <a:r>
              <a:rPr lang="en-CA" dirty="0"/>
              <a:t>What steps, if any, are made specifically to deal with C++ types?</a:t>
            </a:r>
          </a:p>
          <a:p>
            <a:pPr lvl="1"/>
            <a:r>
              <a:rPr lang="en-CA" dirty="0"/>
              <a:t>Additional details, references and comments</a:t>
            </a:r>
          </a:p>
          <a:p>
            <a:pPr lvl="1"/>
            <a:endParaRPr lang="en-CA" dirty="0"/>
          </a:p>
          <a:p>
            <a:r>
              <a:rPr lang="en-CA" dirty="0"/>
              <a:t>Example:</a:t>
            </a:r>
          </a:p>
          <a:p>
            <a:pPr marL="800100" lvl="2" indent="0">
              <a:buNone/>
            </a:pPr>
            <a:r>
              <a:rPr lang="en-US" sz="1400" dirty="0">
                <a:latin typeface="Consolas" panose="020B0609020204030204" pitchFamily="49" charset="0"/>
                <a:cs typeface="Consolas" panose="020B0609020204030204" pitchFamily="49" charset="0"/>
              </a:rPr>
              <a:t>// We will implement the Euclidean algorithm</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1. If m or n is negative, make them positive--take the absolute value</a:t>
            </a:r>
          </a:p>
          <a:p>
            <a:pPr marL="800100" lvl="2" indent="0">
              <a:buNone/>
            </a:pPr>
            <a:r>
              <a:rPr lang="en-CA" sz="1400" dirty="0">
                <a:latin typeface="Consolas" panose="020B0609020204030204" pitchFamily="49" charset="0"/>
                <a:cs typeface="Consolas" panose="020B0609020204030204" pitchFamily="49" charset="0"/>
              </a:rPr>
              <a:t>//   2. If m = n, </a:t>
            </a:r>
            <a:r>
              <a:rPr lang="en-CA" sz="1400" dirty="0" err="1">
                <a:latin typeface="Consolas" panose="020B0609020204030204" pitchFamily="49" charset="0"/>
                <a:cs typeface="Consolas" panose="020B0609020204030204" pitchFamily="49" charset="0"/>
              </a:rPr>
              <a:t>gcd</a:t>
            </a:r>
            <a:r>
              <a:rPr lang="en-CA" sz="1400" dirty="0">
                <a:latin typeface="Consolas" panose="020B0609020204030204" pitchFamily="49" charset="0"/>
                <a:cs typeface="Consolas" panose="020B0609020204030204" pitchFamily="49" charset="0"/>
              </a:rPr>
              <a:t>(m, n) = m, so return m</a:t>
            </a:r>
          </a:p>
          <a:p>
            <a:pPr marL="800100" lvl="2" indent="0">
              <a:buNone/>
            </a:pPr>
            <a:r>
              <a:rPr lang="en-CA" sz="1400" dirty="0">
                <a:latin typeface="Consolas" panose="020B0609020204030204" pitchFamily="49" charset="0"/>
                <a:cs typeface="Consolas" panose="020B0609020204030204" pitchFamily="49" charset="0"/>
              </a:rPr>
              <a:t>//   3. If m &lt; n, swap m and n so that m &gt;= n</a:t>
            </a:r>
          </a:p>
          <a:p>
            <a:pPr marL="800100" lvl="2" indent="0">
              <a:buNone/>
            </a:pPr>
            <a:r>
              <a:rPr lang="en-CA" sz="1400" dirty="0">
                <a:latin typeface="Consolas" panose="020B0609020204030204" pitchFamily="49" charset="0"/>
                <a:cs typeface="Consolas" panose="020B0609020204030204" pitchFamily="49" charset="0"/>
              </a:rPr>
              <a:t>//   4. Repeat the following:</a:t>
            </a:r>
          </a:p>
          <a:p>
            <a:pPr marL="800100" lvl="2" indent="0">
              <a:buNone/>
            </a:pPr>
            <a:r>
              <a:rPr lang="en-CA" sz="1400" dirty="0">
                <a:latin typeface="Consolas" panose="020B0609020204030204" pitchFamily="49" charset="0"/>
                <a:cs typeface="Consolas" panose="020B0609020204030204" pitchFamily="49" charset="0"/>
              </a:rPr>
              <a:t>//     a. Find r such that m = a*n + r</a:t>
            </a:r>
          </a:p>
          <a:p>
            <a:pPr marL="800100" lvl="2" indent="0">
              <a:buNone/>
            </a:pPr>
            <a:r>
              <a:rPr lang="en-CA" sz="1400" dirty="0">
                <a:latin typeface="Consolas" panose="020B0609020204030204" pitchFamily="49" charset="0"/>
                <a:cs typeface="Consolas" panose="020B0609020204030204" pitchFamily="49" charset="0"/>
              </a:rPr>
              <a:t>//     b. If r = 0, then </a:t>
            </a:r>
            <a:r>
              <a:rPr lang="en-CA" sz="1400" dirty="0" err="1">
                <a:latin typeface="Consolas" panose="020B0609020204030204" pitchFamily="49" charset="0"/>
                <a:cs typeface="Consolas" panose="020B0609020204030204" pitchFamily="49" charset="0"/>
              </a:rPr>
              <a:t>gcd</a:t>
            </a:r>
            <a:r>
              <a:rPr lang="en-CA" sz="1400" dirty="0">
                <a:latin typeface="Consolas" panose="020B0609020204030204" pitchFamily="49" charset="0"/>
                <a:cs typeface="Consolas" panose="020B0609020204030204" pitchFamily="49" charset="0"/>
              </a:rPr>
              <a:t>( m, n ) = n</a:t>
            </a:r>
          </a:p>
          <a:p>
            <a:pPr marL="800100" lvl="2" indent="0">
              <a:buNone/>
            </a:pPr>
            <a:r>
              <a:rPr lang="en-CA" sz="1400" dirty="0">
                <a:latin typeface="Consolas" panose="020B0609020204030204" pitchFamily="49" charset="0"/>
                <a:cs typeface="Consolas" panose="020B0609020204030204" pitchFamily="49" charset="0"/>
              </a:rPr>
              <a:t>//     c. Otherwise, let m take the value n and let n take the value r</a:t>
            </a:r>
          </a:p>
          <a:p>
            <a:pPr marL="800100" lvl="2" indent="0">
              <a:buNone/>
            </a:pPr>
            <a:r>
              <a:rPr lang="en-US" sz="1400" dirty="0">
                <a:latin typeface="Consolas" panose="020B0609020204030204" pitchFamily="49" charset="0"/>
                <a:cs typeface="Consolas" panose="020B0609020204030204" pitchFamily="49" charset="0"/>
              </a:rPr>
              <a:t>// See https://en.wikipedia.org/wiki/Euclidean_algorithm</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13409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6.1|5.3"/>
</p:tagLst>
</file>

<file path=ppt/tags/tag10.xml><?xml version="1.0" encoding="utf-8"?>
<p:tagLst xmlns:a="http://schemas.openxmlformats.org/drawingml/2006/main" xmlns:r="http://schemas.openxmlformats.org/officeDocument/2006/relationships" xmlns:p="http://schemas.openxmlformats.org/presentationml/2006/main">
  <p:tag name="TIMING" val="|16.8|17.7"/>
</p:tagLst>
</file>

<file path=ppt/tags/tag2.xml><?xml version="1.0" encoding="utf-8"?>
<p:tagLst xmlns:a="http://schemas.openxmlformats.org/drawingml/2006/main" xmlns:r="http://schemas.openxmlformats.org/officeDocument/2006/relationships" xmlns:p="http://schemas.openxmlformats.org/presentationml/2006/main">
  <p:tag name="TIMING" val="|11.4|6.1|5.3"/>
</p:tagLst>
</file>

<file path=ppt/tags/tag3.xml><?xml version="1.0" encoding="utf-8"?>
<p:tagLst xmlns:a="http://schemas.openxmlformats.org/drawingml/2006/main" xmlns:r="http://schemas.openxmlformats.org/officeDocument/2006/relationships" xmlns:p="http://schemas.openxmlformats.org/presentationml/2006/main">
  <p:tag name="TIMING" val="|7.1|10.1"/>
</p:tagLst>
</file>

<file path=ppt/tags/tag4.xml><?xml version="1.0" encoding="utf-8"?>
<p:tagLst xmlns:a="http://schemas.openxmlformats.org/drawingml/2006/main" xmlns:r="http://schemas.openxmlformats.org/officeDocument/2006/relationships" xmlns:p="http://schemas.openxmlformats.org/presentationml/2006/main">
  <p:tag name="TIMING" val="|22.9"/>
</p:tagLst>
</file>

<file path=ppt/tags/tag5.xml><?xml version="1.0" encoding="utf-8"?>
<p:tagLst xmlns:a="http://schemas.openxmlformats.org/drawingml/2006/main" xmlns:r="http://schemas.openxmlformats.org/officeDocument/2006/relationships" xmlns:p="http://schemas.openxmlformats.org/presentationml/2006/main">
  <p:tag name="TIMING" val="|4.9|18.5|9.4"/>
</p:tagLst>
</file>

<file path=ppt/tags/tag6.xml><?xml version="1.0" encoding="utf-8"?>
<p:tagLst xmlns:a="http://schemas.openxmlformats.org/drawingml/2006/main" xmlns:r="http://schemas.openxmlformats.org/officeDocument/2006/relationships" xmlns:p="http://schemas.openxmlformats.org/presentationml/2006/main">
  <p:tag name="TIMING" val="|5.4|4.9|4.2|4.3|9.2|7.4"/>
</p:tagLst>
</file>

<file path=ppt/tags/tag7.xml><?xml version="1.0" encoding="utf-8"?>
<p:tagLst xmlns:a="http://schemas.openxmlformats.org/drawingml/2006/main" xmlns:r="http://schemas.openxmlformats.org/officeDocument/2006/relationships" xmlns:p="http://schemas.openxmlformats.org/presentationml/2006/main">
  <p:tag name="TIMING" val="|34.6"/>
</p:tagLst>
</file>

<file path=ppt/tags/tag8.xml><?xml version="1.0" encoding="utf-8"?>
<p:tagLst xmlns:a="http://schemas.openxmlformats.org/drawingml/2006/main" xmlns:r="http://schemas.openxmlformats.org/officeDocument/2006/relationships" xmlns:p="http://schemas.openxmlformats.org/presentationml/2006/main">
  <p:tag name="TIMING" val="|14.2"/>
</p:tagLst>
</file>

<file path=ppt/tags/tag9.xml><?xml version="1.0" encoding="utf-8"?>
<p:tagLst xmlns:a="http://schemas.openxmlformats.org/drawingml/2006/main" xmlns:r="http://schemas.openxmlformats.org/officeDocument/2006/relationships" xmlns:p="http://schemas.openxmlformats.org/presentationml/2006/main">
  <p:tag name="TIMING" val="|22.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98526</TotalTime>
  <Words>1430</Words>
  <Application>Microsoft Office PowerPoint</Application>
  <PresentationFormat>On-screen Show (4:3)</PresentationFormat>
  <Paragraphs>207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Consolas</vt:lpstr>
      <vt:lpstr>Constantia</vt:lpstr>
      <vt:lpstr>Georgia</vt:lpstr>
      <vt:lpstr>Times New Roman</vt:lpstr>
      <vt:lpstr>Custom Design</vt:lpstr>
      <vt:lpstr>Writing comments</vt:lpstr>
      <vt:lpstr>Outline</vt:lpstr>
      <vt:lpstr>Outline</vt:lpstr>
      <vt:lpstr>Purpose of comments</vt:lpstr>
      <vt:lpstr>Purpose of comments</vt:lpstr>
      <vt:lpstr>Purpose of comments</vt:lpstr>
      <vt:lpstr>Documentary comments</vt:lpstr>
      <vt:lpstr>Functional comments</vt:lpstr>
      <vt:lpstr>Algorithmic comments</vt:lpstr>
      <vt:lpstr>Explanatory comments</vt:lpstr>
      <vt:lpstr>Comments in the definition</vt:lpstr>
      <vt:lpstr>Comments in the definition</vt:lpstr>
      <vt:lpstr>Comments on comments</vt:lpstr>
      <vt:lpstr>Conditional and repetition statements</vt:lpstr>
      <vt:lpstr>Poor comments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1668</cp:revision>
  <dcterms:created xsi:type="dcterms:W3CDTF">2009-09-11T23:00:44Z</dcterms:created>
  <dcterms:modified xsi:type="dcterms:W3CDTF">2024-09-24T18:12:40Z</dcterms:modified>
</cp:coreProperties>
</file>